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42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ill Sans"/>
      </a:defRPr>
    </a:lvl1pPr>
    <a:lvl2pPr marL="0" marR="0" indent="3429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42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ill Sans"/>
      </a:defRPr>
    </a:lvl2pPr>
    <a:lvl3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42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ill Sans"/>
      </a:defRPr>
    </a:lvl3pPr>
    <a:lvl4pPr marL="0" marR="0" indent="10287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42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ill Sans"/>
      </a:defRPr>
    </a:lvl4pPr>
    <a:lvl5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42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ill Sans"/>
      </a:defRPr>
    </a:lvl5pPr>
    <a:lvl6pPr marL="0" marR="0" indent="17145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42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ill Sans"/>
      </a:defRPr>
    </a:lvl6pPr>
    <a:lvl7pPr marL="0" marR="0" indent="2057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42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ill Sans"/>
      </a:defRPr>
    </a:lvl7pPr>
    <a:lvl8pPr marL="0" marR="0" indent="24003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42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ill Sans"/>
      </a:defRPr>
    </a:lvl8pPr>
    <a:lvl9pPr marL="0" marR="0" indent="2743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42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ill San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def" i="de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de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 b="def" i="de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de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def" i="de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E1E0DA"/>
          </a:solidFill>
        </a:fill>
      </a:tcStyle>
    </a:band2H>
    <a:firstCol>
      <a:tcTxStyle b="on" i="de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5AC831"/>
          </a:solidFill>
        </a:fill>
      </a:tcStyle>
    </a:firstCol>
    <a:lastRow>
      <a:tcTxStyle b="def" i="de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n" i="de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2"/>
          </a:solidFill>
        </a:fill>
      </a:tcStyle>
    </a:firstRow>
  </a:tblStyle>
  <a:tblStyle styleId="{EEE7283C-3CF3-47DC-8721-378D4A62B228}" styleName="">
    <a:tblBg/>
    <a:wholeTbl>
      <a:tcTxStyle b="def" i="de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E6E3D7"/>
          </a:solidFill>
        </a:fill>
      </a:tcStyle>
    </a:wholeTbl>
    <a:band2H>
      <a:tcTxStyle b="def" i="def"/>
      <a:tcStyle>
        <a:tcBdr/>
        <a:fill>
          <a:solidFill>
            <a:srgbClr val="C3C2C2"/>
          </a:solidFill>
        </a:fill>
      </a:tcStyle>
    </a:band2H>
    <a:firstCol>
      <a:tcTxStyle b="on" i="de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09C99"/>
          </a:solidFill>
        </a:fill>
      </a:tcStyle>
    </a:firstCol>
    <a:lastRow>
      <a:tcTxStyle b="on" i="de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lastRow>
    <a:firstRow>
      <a:tcTxStyle b="on" i="de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firstRow>
  </a:tblStyle>
  <a:tblStyle styleId="{CF821DB8-F4EB-4A41-A1BA-3FCAFE7338EE}" styleName="">
    <a:tblBg/>
    <a:wholeTbl>
      <a:tcTxStyle b="def" i="de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DCE5E6"/>
          </a:solidFill>
        </a:fill>
      </a:tcStyle>
    </a:band2H>
    <a:firstCol>
      <a:tcTxStyle b="on" i="de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Col>
    <a:lastRow>
      <a:tcTxStyle b="on" i="de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lastRow>
    <a:firstRow>
      <a:tcTxStyle b="on" i="de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Row>
  </a:tblStyle>
  <a:tblStyle styleId="{33BA23B1-9221-436E-865A-0063620EA4FD}" styleName="">
    <a:tblBg/>
    <a:wholeTbl>
      <a:tcTxStyle b="def" i="de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D0D1D2"/>
          </a:solidFill>
        </a:fill>
      </a:tcStyle>
    </a:wholeTbl>
    <a:band2H>
      <a:tcTxStyle b="def" i="def"/>
      <a:tcStyle>
        <a:tcBdr/>
        <a:fill>
          <a:solidFill>
            <a:srgbClr val="DEDEDF"/>
          </a:solidFill>
        </a:fill>
      </a:tcStyle>
    </a:band2H>
    <a:firstCol>
      <a:tcTxStyle b="on" i="de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761"/>
          </a:solidFill>
        </a:fill>
      </a:tcStyle>
    </a:firstCol>
    <a:lastRow>
      <a:tcTxStyle b="on" i="de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909398"/>
          </a:solidFill>
        </a:fill>
      </a:tcStyle>
    </a:lastRow>
    <a:firstRow>
      <a:tcTxStyle b="on" i="de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67C85"/>
          </a:solidFill>
        </a:fill>
      </a:tcStyle>
    </a:firstRow>
  </a:tblStyle>
  <a:tblStyle styleId="{2708684C-4D16-4618-839F-0558EEFCDFE6}" styleName="">
    <a:tblBg/>
    <a:wholeTbl>
      <a:tcTxStyle b="def" i="de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de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de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de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8F44A2F1-9E1F-4B54-A3A2-5F16C0AD49E2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C5C7C9">
              <a:alpha val="30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35" name="Shape 135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584200" latinLnBrk="0">
      <a:defRPr sz="2200">
        <a:latin typeface="Lucida Grande"/>
        <a:ea typeface="Lucida Grande"/>
        <a:cs typeface="Lucida Grande"/>
        <a:sym typeface="Lucida Grande"/>
      </a:defRPr>
    </a:lvl1pPr>
    <a:lvl2pPr indent="228600" defTabSz="584200" latinLnBrk="0">
      <a:defRPr sz="2200">
        <a:latin typeface="Lucida Grande"/>
        <a:ea typeface="Lucida Grande"/>
        <a:cs typeface="Lucida Grande"/>
        <a:sym typeface="Lucida Grande"/>
      </a:defRPr>
    </a:lvl2pPr>
    <a:lvl3pPr indent="457200" defTabSz="584200" latinLnBrk="0">
      <a:defRPr sz="2200">
        <a:latin typeface="Lucida Grande"/>
        <a:ea typeface="Lucida Grande"/>
        <a:cs typeface="Lucida Grande"/>
        <a:sym typeface="Lucida Grande"/>
      </a:defRPr>
    </a:lvl3pPr>
    <a:lvl4pPr indent="685800" defTabSz="584200" latinLnBrk="0">
      <a:defRPr sz="2200">
        <a:latin typeface="Lucida Grande"/>
        <a:ea typeface="Lucida Grande"/>
        <a:cs typeface="Lucida Grande"/>
        <a:sym typeface="Lucida Grande"/>
      </a:defRPr>
    </a:lvl4pPr>
    <a:lvl5pPr indent="914400" defTabSz="584200" latinLnBrk="0">
      <a:defRPr sz="2200">
        <a:latin typeface="Lucida Grande"/>
        <a:ea typeface="Lucida Grande"/>
        <a:cs typeface="Lucida Grande"/>
        <a:sym typeface="Lucida Grande"/>
      </a:defRPr>
    </a:lvl5pPr>
    <a:lvl6pPr indent="1143000" defTabSz="584200" latinLnBrk="0">
      <a:defRPr sz="2200">
        <a:latin typeface="Lucida Grande"/>
        <a:ea typeface="Lucida Grande"/>
        <a:cs typeface="Lucida Grande"/>
        <a:sym typeface="Lucida Grande"/>
      </a:defRPr>
    </a:lvl6pPr>
    <a:lvl7pPr indent="1371600" defTabSz="584200" latinLnBrk="0">
      <a:defRPr sz="2200">
        <a:latin typeface="Lucida Grande"/>
        <a:ea typeface="Lucida Grande"/>
        <a:cs typeface="Lucida Grande"/>
        <a:sym typeface="Lucida Grande"/>
      </a:defRPr>
    </a:lvl7pPr>
    <a:lvl8pPr indent="1600200" defTabSz="584200" latinLnBrk="0">
      <a:defRPr sz="2200">
        <a:latin typeface="Lucida Grande"/>
        <a:ea typeface="Lucida Grande"/>
        <a:cs typeface="Lucida Grande"/>
        <a:sym typeface="Lucida Grande"/>
      </a:defRPr>
    </a:lvl8pPr>
    <a:lvl9pPr indent="1828800" defTabSz="584200" latinLnBrk="0">
      <a:defRPr sz="2200">
        <a:latin typeface="Lucida Grande"/>
        <a:ea typeface="Lucida Grande"/>
        <a:cs typeface="Lucida Grande"/>
        <a:sym typeface="Lucida Grande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Sp="1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12" name="Shape 12"/>
          <p:cNvSpPr/>
          <p:nvPr>
            <p:ph type="body" sz="quarter" idx="1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600"/>
            </a:lvl1pPr>
            <a:lvl2pPr marL="0" indent="0" algn="ctr">
              <a:spcBef>
                <a:spcPts val="0"/>
              </a:spcBef>
              <a:buSzTx/>
              <a:buNone/>
              <a:defRPr sz="3600"/>
            </a:lvl2pPr>
            <a:lvl3pPr marL="0" indent="0" algn="ctr">
              <a:spcBef>
                <a:spcPts val="0"/>
              </a:spcBef>
              <a:buSzTx/>
              <a:buNone/>
              <a:defRPr sz="3600"/>
            </a:lvl3pPr>
            <a:lvl4pPr marL="0" indent="0" algn="ctr">
              <a:spcBef>
                <a:spcPts val="0"/>
              </a:spcBef>
              <a:buSzTx/>
              <a:buNone/>
              <a:defRPr sz="3600"/>
            </a:lvl4pPr>
            <a:lvl5pPr marL="0" indent="0" algn="ctr">
              <a:spcBef>
                <a:spcPts val="0"/>
              </a:spcBef>
              <a:buSzTx/>
              <a:buNone/>
              <a:defRPr sz="36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hape 13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/>
          <p:nvPr>
            <p:ph type="pic" sz="quarter" idx="13"/>
          </p:nvPr>
        </p:nvSpPr>
        <p:spPr>
          <a:xfrm>
            <a:off x="7124700" y="1968500"/>
            <a:ext cx="4216400" cy="5626100"/>
          </a:xfrm>
          <a:prstGeom prst="rect">
            <a:avLst/>
          </a:prstGeom>
        </p:spPr>
        <p:txBody>
          <a:bodyPr lIns="91439" tIns="45719" rIns="91439" bIns="45719" anchor="t"/>
          <a:lstStyle/>
          <a:p>
            <a:pPr/>
          </a:p>
        </p:txBody>
      </p:sp>
      <p:sp>
        <p:nvSpPr>
          <p:cNvPr id="88" name="Shape 88"/>
          <p:cNvSpPr/>
          <p:nvPr>
            <p:ph type="title"/>
          </p:nvPr>
        </p:nvSpPr>
        <p:spPr>
          <a:xfrm>
            <a:off x="635000" y="1409700"/>
            <a:ext cx="5867400" cy="3302000"/>
          </a:xfrm>
          <a:prstGeom prst="rect">
            <a:avLst/>
          </a:prstGeom>
        </p:spPr>
        <p:txBody>
          <a:bodyPr anchor="b"/>
          <a:lstStyle>
            <a:lvl1pPr>
              <a:defRPr sz="7000"/>
            </a:lvl1pPr>
          </a:lstStyle>
          <a:p>
            <a:pPr/>
            <a:r>
              <a:t>Title Text</a:t>
            </a:r>
          </a:p>
        </p:txBody>
      </p:sp>
      <p:sp>
        <p:nvSpPr>
          <p:cNvPr id="89" name="Shape 89"/>
          <p:cNvSpPr/>
          <p:nvPr>
            <p:ph type="body" sz="quarter" idx="1"/>
          </p:nvPr>
        </p:nvSpPr>
        <p:spPr>
          <a:xfrm>
            <a:off x="635000" y="4787900"/>
            <a:ext cx="5867400" cy="33020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400"/>
            </a:lvl1pPr>
            <a:lvl2pPr marL="0" indent="0" algn="ctr">
              <a:spcBef>
                <a:spcPts val="0"/>
              </a:spcBef>
              <a:buSzTx/>
              <a:buNone/>
              <a:defRPr sz="3400"/>
            </a:lvl2pPr>
            <a:lvl3pPr marL="0" indent="0" algn="ctr">
              <a:spcBef>
                <a:spcPts val="0"/>
              </a:spcBef>
              <a:buSzTx/>
              <a:buNone/>
              <a:defRPr sz="3400"/>
            </a:lvl3pPr>
            <a:lvl4pPr marL="0" indent="0" algn="ctr">
              <a:spcBef>
                <a:spcPts val="0"/>
              </a:spcBef>
              <a:buSzTx/>
              <a:buNone/>
              <a:defRPr sz="3400"/>
            </a:lvl4pPr>
            <a:lvl5pPr marL="0" indent="0" algn="ctr">
              <a:spcBef>
                <a:spcPts val="0"/>
              </a:spcBef>
              <a:buSzTx/>
              <a:buNone/>
              <a:defRPr sz="3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0" name="Shape 90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Vertical Refl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/>
          <p:nvPr>
            <p:ph type="pic" sz="quarter" idx="13"/>
          </p:nvPr>
        </p:nvSpPr>
        <p:spPr>
          <a:xfrm>
            <a:off x="7124700" y="1968500"/>
            <a:ext cx="4216400" cy="5626100"/>
          </a:xfrm>
          <a:prstGeom prst="rect">
            <a:avLst/>
          </a:prstGeom>
          <a:ln w="25400"/>
          <a:effectLst>
            <a:reflection blurRad="0" stA="50000" stPos="0" endA="0" endPos="40000" dist="0" dir="5400000" fadeDir="5400000" sx="100000" sy="-100000" kx="0" ky="0" algn="bl" rotWithShape="0"/>
          </a:effectLst>
        </p:spPr>
        <p:txBody>
          <a:bodyPr lIns="91439" tIns="45719" rIns="91439" bIns="45719" anchor="t"/>
          <a:lstStyle/>
          <a:p>
            <a:pPr/>
          </a:p>
        </p:txBody>
      </p:sp>
      <p:sp>
        <p:nvSpPr>
          <p:cNvPr id="98" name="Shape 98"/>
          <p:cNvSpPr/>
          <p:nvPr>
            <p:ph type="title"/>
          </p:nvPr>
        </p:nvSpPr>
        <p:spPr>
          <a:xfrm>
            <a:off x="635000" y="1409700"/>
            <a:ext cx="5867400" cy="3302000"/>
          </a:xfrm>
          <a:prstGeom prst="rect">
            <a:avLst/>
          </a:prstGeom>
        </p:spPr>
        <p:txBody>
          <a:bodyPr anchor="b"/>
          <a:lstStyle>
            <a:lvl1pPr>
              <a:defRPr sz="7000"/>
            </a:lvl1pPr>
          </a:lstStyle>
          <a:p>
            <a:pPr/>
            <a:r>
              <a:t>Title Text</a:t>
            </a:r>
          </a:p>
        </p:txBody>
      </p:sp>
      <p:sp>
        <p:nvSpPr>
          <p:cNvPr id="99" name="Shape 99"/>
          <p:cNvSpPr/>
          <p:nvPr>
            <p:ph type="body" sz="quarter" idx="1"/>
          </p:nvPr>
        </p:nvSpPr>
        <p:spPr>
          <a:xfrm>
            <a:off x="635000" y="4787900"/>
            <a:ext cx="5867400" cy="33020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400"/>
            </a:lvl1pPr>
            <a:lvl2pPr marL="0" indent="0" algn="ctr">
              <a:spcBef>
                <a:spcPts val="0"/>
              </a:spcBef>
              <a:buSzTx/>
              <a:buNone/>
              <a:defRPr sz="3400"/>
            </a:lvl2pPr>
            <a:lvl3pPr marL="0" indent="0" algn="ctr">
              <a:spcBef>
                <a:spcPts val="0"/>
              </a:spcBef>
              <a:buSzTx/>
              <a:buNone/>
              <a:defRPr sz="3400"/>
            </a:lvl3pPr>
            <a:lvl4pPr marL="0" indent="0" algn="ctr">
              <a:spcBef>
                <a:spcPts val="0"/>
              </a:spcBef>
              <a:buSzTx/>
              <a:buNone/>
              <a:defRPr sz="3400"/>
            </a:lvl4pPr>
            <a:lvl5pPr marL="0" indent="0" algn="ctr">
              <a:spcBef>
                <a:spcPts val="0"/>
              </a:spcBef>
              <a:buSzTx/>
              <a:buNone/>
              <a:defRPr sz="3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00" name="Shape 100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/>
          <p:nvPr>
            <p:ph type="pic" sz="quarter" idx="13"/>
          </p:nvPr>
        </p:nvSpPr>
        <p:spPr>
          <a:xfrm>
            <a:off x="7175500" y="2882900"/>
            <a:ext cx="4102100" cy="5473700"/>
          </a:xfrm>
          <a:prstGeom prst="rect">
            <a:avLst/>
          </a:prstGeom>
        </p:spPr>
        <p:txBody>
          <a:bodyPr lIns="91439" tIns="45719" rIns="91439" bIns="45719" anchor="t"/>
          <a:lstStyle/>
          <a:p>
            <a:pPr/>
          </a:p>
        </p:txBody>
      </p:sp>
      <p:sp>
        <p:nvSpPr>
          <p:cNvPr id="108" name="Shape 108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09" name="Shape 109"/>
          <p:cNvSpPr/>
          <p:nvPr>
            <p:ph type="body" sz="half" idx="1"/>
          </p:nvPr>
        </p:nvSpPr>
        <p:spPr>
          <a:xfrm>
            <a:off x="1270000" y="2768600"/>
            <a:ext cx="5041900" cy="5715000"/>
          </a:xfrm>
          <a:prstGeom prst="rect">
            <a:avLst/>
          </a:prstGeom>
        </p:spPr>
        <p:txBody>
          <a:bodyPr/>
          <a:lstStyle>
            <a:lvl1pPr marL="812120" indent="-494620">
              <a:spcBef>
                <a:spcPts val="3800"/>
              </a:spcBef>
              <a:defRPr sz="3200"/>
            </a:lvl1pPr>
            <a:lvl2pPr marL="1256620" indent="-494620">
              <a:spcBef>
                <a:spcPts val="3800"/>
              </a:spcBef>
              <a:defRPr sz="3200"/>
            </a:lvl2pPr>
            <a:lvl3pPr marL="1701120" indent="-494620">
              <a:spcBef>
                <a:spcPts val="3800"/>
              </a:spcBef>
              <a:defRPr sz="3200"/>
            </a:lvl3pPr>
            <a:lvl4pPr marL="2145620" indent="-494620">
              <a:spcBef>
                <a:spcPts val="3800"/>
              </a:spcBef>
              <a:defRPr sz="3200"/>
            </a:lvl4pPr>
            <a:lvl5pPr marL="2590120" indent="-494620">
              <a:spcBef>
                <a:spcPts val="3800"/>
              </a:spcBef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10" name="Shape 110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&amp; Bullets -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18" name="Shape 118"/>
          <p:cNvSpPr/>
          <p:nvPr>
            <p:ph type="body" sz="half" idx="1"/>
          </p:nvPr>
        </p:nvSpPr>
        <p:spPr>
          <a:xfrm>
            <a:off x="1270000" y="2768600"/>
            <a:ext cx="5041900" cy="5715000"/>
          </a:xfrm>
          <a:prstGeom prst="rect">
            <a:avLst/>
          </a:prstGeom>
        </p:spPr>
        <p:txBody>
          <a:bodyPr/>
          <a:lstStyle>
            <a:lvl1pPr marL="812120" indent="-494620">
              <a:spcBef>
                <a:spcPts val="3800"/>
              </a:spcBef>
              <a:defRPr sz="3200"/>
            </a:lvl1pPr>
            <a:lvl2pPr marL="1256620" indent="-494620">
              <a:spcBef>
                <a:spcPts val="3800"/>
              </a:spcBef>
              <a:defRPr sz="3200"/>
            </a:lvl2pPr>
            <a:lvl3pPr marL="1701120" indent="-494620">
              <a:spcBef>
                <a:spcPts val="3800"/>
              </a:spcBef>
              <a:defRPr sz="3200"/>
            </a:lvl3pPr>
            <a:lvl4pPr marL="2145620" indent="-494620">
              <a:spcBef>
                <a:spcPts val="3800"/>
              </a:spcBef>
              <a:defRPr sz="3200"/>
            </a:lvl4pPr>
            <a:lvl5pPr marL="2590120" indent="-494620">
              <a:spcBef>
                <a:spcPts val="3800"/>
              </a:spcBef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19" name="Shape 119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&amp; Bullets -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27" name="Shape 127"/>
          <p:cNvSpPr/>
          <p:nvPr>
            <p:ph type="body" sz="quarter" idx="1"/>
          </p:nvPr>
        </p:nvSpPr>
        <p:spPr>
          <a:xfrm>
            <a:off x="7772400" y="2768600"/>
            <a:ext cx="3962400" cy="5715000"/>
          </a:xfrm>
          <a:prstGeom prst="rect">
            <a:avLst/>
          </a:prstGeom>
        </p:spPr>
        <p:txBody>
          <a:bodyPr/>
          <a:lstStyle>
            <a:lvl1pPr marL="812120" indent="-494620">
              <a:spcBef>
                <a:spcPts val="3800"/>
              </a:spcBef>
              <a:defRPr sz="3200"/>
            </a:lvl1pPr>
            <a:lvl2pPr marL="1256620" indent="-494620">
              <a:spcBef>
                <a:spcPts val="3800"/>
              </a:spcBef>
              <a:defRPr sz="3200"/>
            </a:lvl2pPr>
            <a:lvl3pPr marL="1701120" indent="-494620">
              <a:spcBef>
                <a:spcPts val="3800"/>
              </a:spcBef>
              <a:defRPr sz="3200"/>
            </a:lvl3pPr>
            <a:lvl4pPr marL="2145620" indent="-494620">
              <a:spcBef>
                <a:spcPts val="3800"/>
              </a:spcBef>
              <a:defRPr sz="3200"/>
            </a:lvl4pPr>
            <a:lvl5pPr marL="2590120" indent="-494620">
              <a:spcBef>
                <a:spcPts val="3800"/>
              </a:spcBef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28" name="Shape 128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21" name="Shape 21"/>
          <p:cNvSpPr/>
          <p:nvPr>
            <p:ph type="body" idx="1"/>
          </p:nvPr>
        </p:nvSpPr>
        <p:spPr>
          <a:xfrm>
            <a:off x="1270000" y="2768600"/>
            <a:ext cx="10464800" cy="5715000"/>
          </a:xfrm>
          <a:prstGeom prst="rect">
            <a:avLst/>
          </a:prstGeom>
        </p:spPr>
        <p:txBody>
          <a:bodyPr/>
          <a:lstStyle>
            <a:lvl1pPr>
              <a:spcBef>
                <a:spcPts val="2400"/>
              </a:spcBef>
            </a:lvl1pPr>
            <a:lvl2pPr>
              <a:spcBef>
                <a:spcPts val="2400"/>
              </a:spcBef>
            </a:lvl2pPr>
            <a:lvl3pPr>
              <a:spcBef>
                <a:spcPts val="2400"/>
              </a:spcBef>
            </a:lvl3pPr>
            <a:lvl4pPr>
              <a:spcBef>
                <a:spcPts val="2400"/>
              </a:spcBef>
            </a:lvl4pPr>
            <a:lvl5pPr>
              <a:spcBef>
                <a:spcPts val="2400"/>
              </a:spcBef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" name="Shape 22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&amp; Bullets -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0" name="Shape 30"/>
          <p:cNvSpPr/>
          <p:nvPr>
            <p:ph type="body" idx="1"/>
          </p:nvPr>
        </p:nvSpPr>
        <p:spPr>
          <a:xfrm>
            <a:off x="1270000" y="2768600"/>
            <a:ext cx="10464800" cy="5715000"/>
          </a:xfrm>
          <a:prstGeom prst="rect">
            <a:avLst/>
          </a:prstGeom>
        </p:spPr>
        <p:txBody>
          <a:bodyPr numCol="2" spcCol="523240" anchor="t"/>
          <a:lstStyle>
            <a:lvl1pPr marL="812120" indent="-494620">
              <a:spcBef>
                <a:spcPts val="3800"/>
              </a:spcBef>
              <a:defRPr sz="3200"/>
            </a:lvl1pPr>
            <a:lvl2pPr marL="1256620" indent="-494620">
              <a:spcBef>
                <a:spcPts val="3800"/>
              </a:spcBef>
              <a:defRPr sz="3200"/>
            </a:lvl2pPr>
            <a:lvl3pPr marL="1701120" indent="-494620">
              <a:spcBef>
                <a:spcPts val="3800"/>
              </a:spcBef>
              <a:defRPr sz="3200"/>
            </a:lvl3pPr>
            <a:lvl4pPr marL="2145620" indent="-494620">
              <a:spcBef>
                <a:spcPts val="3800"/>
              </a:spcBef>
              <a:defRPr sz="3200"/>
            </a:lvl4pPr>
            <a:lvl5pPr marL="2590120" indent="-494620">
              <a:spcBef>
                <a:spcPts val="3800"/>
              </a:spcBef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hape 31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9" name="Shape 39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4" name="Shape 54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/>
          <p:nvPr>
            <p:ph type="title"/>
          </p:nvPr>
        </p:nvSpPr>
        <p:spPr>
          <a:xfrm>
            <a:off x="1270000" y="2971800"/>
            <a:ext cx="10464800" cy="38100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2" name="Shape 62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/>
          <p:nvPr>
            <p:ph type="pic" sz="half" idx="13"/>
          </p:nvPr>
        </p:nvSpPr>
        <p:spPr>
          <a:xfrm>
            <a:off x="2438400" y="1638300"/>
            <a:ext cx="8128000" cy="4559300"/>
          </a:xfrm>
          <a:prstGeom prst="rect">
            <a:avLst/>
          </a:prstGeom>
        </p:spPr>
        <p:txBody>
          <a:bodyPr lIns="91439" tIns="45719" rIns="91439" bIns="45719" anchor="t"/>
          <a:lstStyle/>
          <a:p>
            <a:pPr/>
          </a:p>
        </p:txBody>
      </p:sp>
      <p:sp>
        <p:nvSpPr>
          <p:cNvPr id="70" name="Shape 70"/>
          <p:cNvSpPr/>
          <p:nvPr>
            <p:ph type="title"/>
          </p:nvPr>
        </p:nvSpPr>
        <p:spPr>
          <a:xfrm>
            <a:off x="1270000" y="7366000"/>
            <a:ext cx="10464800" cy="17018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71" name="Shape 71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Horizontal Refl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/>
          <p:nvPr>
            <p:ph type="pic" sz="half" idx="13"/>
          </p:nvPr>
        </p:nvSpPr>
        <p:spPr>
          <a:xfrm>
            <a:off x="2438400" y="1638300"/>
            <a:ext cx="8128000" cy="4559300"/>
          </a:xfrm>
          <a:prstGeom prst="rect">
            <a:avLst/>
          </a:prstGeom>
          <a:ln w="25400"/>
          <a:effectLst>
            <a:reflection blurRad="0" stA="50000" stPos="0" endA="0" endPos="40000" dist="0" dir="5400000" fadeDir="5400000" sx="100000" sy="-100000" kx="0" ky="0" algn="bl" rotWithShape="0"/>
          </a:effectLst>
        </p:spPr>
        <p:txBody>
          <a:bodyPr lIns="91439" tIns="45719" rIns="91439" bIns="45719" anchor="t"/>
          <a:lstStyle/>
          <a:p>
            <a:pPr/>
          </a:p>
        </p:txBody>
      </p:sp>
      <p:sp>
        <p:nvSpPr>
          <p:cNvPr id="79" name="Shape 79"/>
          <p:cNvSpPr/>
          <p:nvPr>
            <p:ph type="title"/>
          </p:nvPr>
        </p:nvSpPr>
        <p:spPr>
          <a:xfrm>
            <a:off x="1270000" y="7366000"/>
            <a:ext cx="10464800" cy="17018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80" name="Shape 80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>
            <p:ph type="body" idx="1"/>
          </p:nvPr>
        </p:nvSpPr>
        <p:spPr>
          <a:xfrm>
            <a:off x="1270000" y="1270000"/>
            <a:ext cx="10464800" cy="7213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" name="Shape 3"/>
          <p:cNvSpPr/>
          <p:nvPr>
            <p:ph type="title"/>
          </p:nvPr>
        </p:nvSpPr>
        <p:spPr>
          <a:xfrm>
            <a:off x="1270000" y="254000"/>
            <a:ext cx="10464800" cy="2438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/>
            <a:r>
              <a:t>Title Text</a:t>
            </a:r>
          </a:p>
        </p:txBody>
      </p:sp>
      <p:sp>
        <p:nvSpPr>
          <p:cNvPr id="4" name="Shape 4"/>
          <p:cNvSpPr/>
          <p:nvPr>
            <p:ph type="sldNum" sz="quarter" idx="2"/>
          </p:nvPr>
        </p:nvSpPr>
        <p:spPr>
          <a:xfrm>
            <a:off x="6324600" y="9258300"/>
            <a:ext cx="342900" cy="3683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800"/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</p:sldLayoutIdLst>
  <p:transition xmlns:p14="http://schemas.microsoft.com/office/powerpoint/2010/main" spd="med" advClick="1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4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4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4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4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4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4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4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4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4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9pPr>
    </p:titleStyle>
    <p:bodyStyle>
      <a:lvl1pPr marL="889000" marR="0" indent="-571500" algn="l" defTabSz="584200" rtl="0" latinLnBrk="0">
        <a:lnSpc>
          <a:spcPct val="100000"/>
        </a:lnSpc>
        <a:spcBef>
          <a:spcPts val="4800"/>
        </a:spcBef>
        <a:spcAft>
          <a:spcPts val="0"/>
        </a:spcAft>
        <a:buClrTx/>
        <a:buSzPct val="171000"/>
        <a:buFontTx/>
        <a:buChar char="•"/>
        <a:tabLst/>
        <a:defRPr b="0" baseline="0" cap="none" i="0" spc="0" strike="noStrike" sz="42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1pPr>
      <a:lvl2pPr marL="1333500" marR="0" indent="-571500" algn="l" defTabSz="584200" rtl="0" latinLnBrk="0">
        <a:lnSpc>
          <a:spcPct val="100000"/>
        </a:lnSpc>
        <a:spcBef>
          <a:spcPts val="4800"/>
        </a:spcBef>
        <a:spcAft>
          <a:spcPts val="0"/>
        </a:spcAft>
        <a:buClrTx/>
        <a:buSzPct val="171000"/>
        <a:buFontTx/>
        <a:buChar char="•"/>
        <a:tabLst/>
        <a:defRPr b="0" baseline="0" cap="none" i="0" spc="0" strike="noStrike" sz="42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2pPr>
      <a:lvl3pPr marL="1778000" marR="0" indent="-571500" algn="l" defTabSz="584200" rtl="0" latinLnBrk="0">
        <a:lnSpc>
          <a:spcPct val="100000"/>
        </a:lnSpc>
        <a:spcBef>
          <a:spcPts val="4800"/>
        </a:spcBef>
        <a:spcAft>
          <a:spcPts val="0"/>
        </a:spcAft>
        <a:buClrTx/>
        <a:buSzPct val="171000"/>
        <a:buFontTx/>
        <a:buChar char="•"/>
        <a:tabLst/>
        <a:defRPr b="0" baseline="0" cap="none" i="0" spc="0" strike="noStrike" sz="42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3pPr>
      <a:lvl4pPr marL="2222500" marR="0" indent="-571500" algn="l" defTabSz="584200" rtl="0" latinLnBrk="0">
        <a:lnSpc>
          <a:spcPct val="100000"/>
        </a:lnSpc>
        <a:spcBef>
          <a:spcPts val="4800"/>
        </a:spcBef>
        <a:spcAft>
          <a:spcPts val="0"/>
        </a:spcAft>
        <a:buClrTx/>
        <a:buSzPct val="171000"/>
        <a:buFontTx/>
        <a:buChar char="•"/>
        <a:tabLst/>
        <a:defRPr b="0" baseline="0" cap="none" i="0" spc="0" strike="noStrike" sz="42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4pPr>
      <a:lvl5pPr marL="2667000" marR="0" indent="-571500" algn="l" defTabSz="584200" rtl="0" latinLnBrk="0">
        <a:lnSpc>
          <a:spcPct val="100000"/>
        </a:lnSpc>
        <a:spcBef>
          <a:spcPts val="4800"/>
        </a:spcBef>
        <a:spcAft>
          <a:spcPts val="0"/>
        </a:spcAft>
        <a:buClrTx/>
        <a:buSzPct val="171000"/>
        <a:buFontTx/>
        <a:buChar char="•"/>
        <a:tabLst/>
        <a:defRPr b="0" baseline="0" cap="none" i="0" spc="0" strike="noStrike" sz="42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5pPr>
      <a:lvl6pPr marL="3022600" marR="0" indent="-571500" algn="l" defTabSz="584200" rtl="0" latinLnBrk="0">
        <a:lnSpc>
          <a:spcPct val="100000"/>
        </a:lnSpc>
        <a:spcBef>
          <a:spcPts val="4800"/>
        </a:spcBef>
        <a:spcAft>
          <a:spcPts val="0"/>
        </a:spcAft>
        <a:buClrTx/>
        <a:buSzPct val="171000"/>
        <a:buFontTx/>
        <a:buChar char="•"/>
        <a:tabLst/>
        <a:defRPr b="0" baseline="0" cap="none" i="0" spc="0" strike="noStrike" sz="42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6pPr>
      <a:lvl7pPr marL="3378200" marR="0" indent="-571500" algn="l" defTabSz="584200" rtl="0" latinLnBrk="0">
        <a:lnSpc>
          <a:spcPct val="100000"/>
        </a:lnSpc>
        <a:spcBef>
          <a:spcPts val="4800"/>
        </a:spcBef>
        <a:spcAft>
          <a:spcPts val="0"/>
        </a:spcAft>
        <a:buClrTx/>
        <a:buSzPct val="171000"/>
        <a:buFontTx/>
        <a:buChar char="•"/>
        <a:tabLst/>
        <a:defRPr b="0" baseline="0" cap="none" i="0" spc="0" strike="noStrike" sz="42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7pPr>
      <a:lvl8pPr marL="3733800" marR="0" indent="-571500" algn="l" defTabSz="584200" rtl="0" latinLnBrk="0">
        <a:lnSpc>
          <a:spcPct val="100000"/>
        </a:lnSpc>
        <a:spcBef>
          <a:spcPts val="4800"/>
        </a:spcBef>
        <a:spcAft>
          <a:spcPts val="0"/>
        </a:spcAft>
        <a:buClrTx/>
        <a:buSzPct val="171000"/>
        <a:buFontTx/>
        <a:buChar char="•"/>
        <a:tabLst/>
        <a:defRPr b="0" baseline="0" cap="none" i="0" spc="0" strike="noStrike" sz="42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8pPr>
      <a:lvl9pPr marL="4089400" marR="0" indent="-571500" algn="l" defTabSz="584200" rtl="0" latinLnBrk="0">
        <a:lnSpc>
          <a:spcPct val="100000"/>
        </a:lnSpc>
        <a:spcBef>
          <a:spcPts val="4800"/>
        </a:spcBef>
        <a:spcAft>
          <a:spcPts val="0"/>
        </a:spcAft>
        <a:buClrTx/>
        <a:buSzPct val="171000"/>
        <a:buFontTx/>
        <a:buChar char="•"/>
        <a:tabLst/>
        <a:defRPr b="0" baseline="0" cap="none" i="0" spc="0" strike="noStrike" sz="42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9pPr>
    </p:bodyStyle>
    <p:otherStyle>
      <a:lvl1pPr marL="0" marR="0" indent="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1pPr>
      <a:lvl2pPr marL="0" marR="0" indent="228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2pPr>
      <a:lvl3pPr marL="0" marR="0" indent="457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3pPr>
      <a:lvl4pPr marL="0" marR="0" indent="685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4pPr>
      <a:lvl5pPr marL="0" marR="0" indent="9144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5pPr>
      <a:lvl6pPr marL="0" marR="0" indent="11430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6pPr>
      <a:lvl7pPr marL="0" marR="0" indent="1371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7pPr>
      <a:lvl8pPr marL="0" marR="0" indent="1600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8pPr>
      <a:lvl9pPr marL="0" marR="0" indent="1828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s://en.wikipedia.org/wiki/Cantons_of_Switzerland#cite_note-14" TargetMode="External"/></Relationships>
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tif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Shape 137"/>
          <p:cNvSpPr/>
          <p:nvPr/>
        </p:nvSpPr>
        <p:spPr>
          <a:xfrm>
            <a:off x="135535" y="6416061"/>
            <a:ext cx="961094" cy="6960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20262"/>
                </a:moveTo>
                <a:lnTo>
                  <a:pt x="228" y="16842"/>
                </a:lnTo>
                <a:lnTo>
                  <a:pt x="1073" y="12452"/>
                </a:lnTo>
                <a:lnTo>
                  <a:pt x="4297" y="10170"/>
                </a:lnTo>
                <a:lnTo>
                  <a:pt x="7357" y="8948"/>
                </a:lnTo>
                <a:lnTo>
                  <a:pt x="9566" y="7641"/>
                </a:lnTo>
                <a:lnTo>
                  <a:pt x="8815" y="3730"/>
                </a:lnTo>
                <a:lnTo>
                  <a:pt x="8815" y="0"/>
                </a:lnTo>
                <a:lnTo>
                  <a:pt x="11455" y="123"/>
                </a:lnTo>
                <a:lnTo>
                  <a:pt x="13050" y="1385"/>
                </a:lnTo>
                <a:lnTo>
                  <a:pt x="12593" y="4979"/>
                </a:lnTo>
                <a:lnTo>
                  <a:pt x="12785" y="8776"/>
                </a:lnTo>
                <a:lnTo>
                  <a:pt x="14769" y="6619"/>
                </a:lnTo>
                <a:lnTo>
                  <a:pt x="16042" y="3840"/>
                </a:lnTo>
                <a:lnTo>
                  <a:pt x="18033" y="330"/>
                </a:lnTo>
                <a:lnTo>
                  <a:pt x="18751" y="3790"/>
                </a:lnTo>
                <a:lnTo>
                  <a:pt x="17245" y="5998"/>
                </a:lnTo>
                <a:lnTo>
                  <a:pt x="19266" y="6404"/>
                </a:lnTo>
                <a:lnTo>
                  <a:pt x="21600" y="5571"/>
                </a:lnTo>
                <a:lnTo>
                  <a:pt x="21245" y="9735"/>
                </a:lnTo>
                <a:lnTo>
                  <a:pt x="17589" y="13983"/>
                </a:lnTo>
                <a:lnTo>
                  <a:pt x="15141" y="16958"/>
                </a:lnTo>
                <a:lnTo>
                  <a:pt x="12011" y="20518"/>
                </a:lnTo>
                <a:lnTo>
                  <a:pt x="8326" y="20518"/>
                </a:lnTo>
                <a:lnTo>
                  <a:pt x="5033" y="20874"/>
                </a:lnTo>
                <a:lnTo>
                  <a:pt x="2662" y="21600"/>
                </a:lnTo>
                <a:lnTo>
                  <a:pt x="0" y="20262"/>
                </a:lnTo>
                <a:close/>
              </a:path>
            </a:pathLst>
          </a:custGeom>
          <a:solidFill>
            <a:srgbClr val="EBEBEB"/>
          </a:solidFill>
          <a:ln w="3175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/>
          </a:p>
        </p:txBody>
      </p:sp>
      <p:sp>
        <p:nvSpPr>
          <p:cNvPr id="138" name="Shape 138"/>
          <p:cNvSpPr/>
          <p:nvPr/>
        </p:nvSpPr>
        <p:spPr>
          <a:xfrm>
            <a:off x="701012" y="5659206"/>
            <a:ext cx="2046050" cy="103221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34" y="21600"/>
                </a:moveTo>
                <a:lnTo>
                  <a:pt x="0" y="19433"/>
                </a:lnTo>
                <a:lnTo>
                  <a:pt x="178" y="17018"/>
                </a:lnTo>
                <a:lnTo>
                  <a:pt x="943" y="13412"/>
                </a:lnTo>
                <a:lnTo>
                  <a:pt x="1889" y="10256"/>
                </a:lnTo>
                <a:lnTo>
                  <a:pt x="3283" y="8112"/>
                </a:lnTo>
                <a:lnTo>
                  <a:pt x="4451" y="5225"/>
                </a:lnTo>
                <a:lnTo>
                  <a:pt x="5492" y="3942"/>
                </a:lnTo>
                <a:lnTo>
                  <a:pt x="6537" y="4534"/>
                </a:lnTo>
                <a:lnTo>
                  <a:pt x="7720" y="2468"/>
                </a:lnTo>
                <a:lnTo>
                  <a:pt x="9301" y="419"/>
                </a:lnTo>
                <a:lnTo>
                  <a:pt x="10657" y="0"/>
                </a:lnTo>
                <a:lnTo>
                  <a:pt x="12642" y="74"/>
                </a:lnTo>
                <a:lnTo>
                  <a:pt x="14348" y="691"/>
                </a:lnTo>
                <a:lnTo>
                  <a:pt x="16074" y="1777"/>
                </a:lnTo>
                <a:lnTo>
                  <a:pt x="17688" y="3433"/>
                </a:lnTo>
                <a:lnTo>
                  <a:pt x="19253" y="4716"/>
                </a:lnTo>
                <a:lnTo>
                  <a:pt x="20473" y="6570"/>
                </a:lnTo>
                <a:lnTo>
                  <a:pt x="21600" y="8541"/>
                </a:lnTo>
                <a:lnTo>
                  <a:pt x="21243" y="9802"/>
                </a:lnTo>
                <a:lnTo>
                  <a:pt x="20439" y="10367"/>
                </a:lnTo>
                <a:lnTo>
                  <a:pt x="19275" y="10490"/>
                </a:lnTo>
                <a:lnTo>
                  <a:pt x="17639" y="10120"/>
                </a:lnTo>
                <a:lnTo>
                  <a:pt x="16532" y="9556"/>
                </a:lnTo>
                <a:lnTo>
                  <a:pt x="15093" y="8593"/>
                </a:lnTo>
                <a:lnTo>
                  <a:pt x="13778" y="9309"/>
                </a:lnTo>
                <a:lnTo>
                  <a:pt x="12312" y="10169"/>
                </a:lnTo>
                <a:lnTo>
                  <a:pt x="10510" y="10098"/>
                </a:lnTo>
                <a:lnTo>
                  <a:pt x="9797" y="9322"/>
                </a:lnTo>
                <a:lnTo>
                  <a:pt x="9314" y="10753"/>
                </a:lnTo>
                <a:lnTo>
                  <a:pt x="8150" y="12354"/>
                </a:lnTo>
                <a:lnTo>
                  <a:pt x="6880" y="13390"/>
                </a:lnTo>
                <a:lnTo>
                  <a:pt x="6062" y="13390"/>
                </a:lnTo>
                <a:lnTo>
                  <a:pt x="5227" y="12286"/>
                </a:lnTo>
                <a:lnTo>
                  <a:pt x="4214" y="12165"/>
                </a:lnTo>
                <a:lnTo>
                  <a:pt x="3458" y="13960"/>
                </a:lnTo>
                <a:lnTo>
                  <a:pt x="2661" y="15623"/>
                </a:lnTo>
                <a:lnTo>
                  <a:pt x="1589" y="18556"/>
                </a:lnTo>
                <a:lnTo>
                  <a:pt x="1067" y="20334"/>
                </a:lnTo>
                <a:lnTo>
                  <a:pt x="34" y="21600"/>
                </a:lnTo>
                <a:close/>
              </a:path>
            </a:pathLst>
          </a:custGeom>
          <a:solidFill>
            <a:srgbClr val="EBEBEB"/>
          </a:solidFill>
          <a:ln w="3175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/>
          </a:p>
        </p:txBody>
      </p:sp>
      <p:sp>
        <p:nvSpPr>
          <p:cNvPr id="139" name="Shape 139"/>
          <p:cNvSpPr/>
          <p:nvPr/>
        </p:nvSpPr>
        <p:spPr>
          <a:xfrm>
            <a:off x="426397" y="3853628"/>
            <a:ext cx="3155725" cy="306061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717" y="18069"/>
                </a:moveTo>
                <a:lnTo>
                  <a:pt x="1253" y="17626"/>
                </a:lnTo>
                <a:lnTo>
                  <a:pt x="1836" y="16317"/>
                </a:lnTo>
                <a:lnTo>
                  <a:pt x="1155" y="15811"/>
                </a:lnTo>
                <a:lnTo>
                  <a:pt x="802" y="15460"/>
                </a:lnTo>
                <a:lnTo>
                  <a:pt x="0" y="14706"/>
                </a:lnTo>
                <a:lnTo>
                  <a:pt x="346" y="13932"/>
                </a:lnTo>
                <a:lnTo>
                  <a:pt x="1019" y="13364"/>
                </a:lnTo>
                <a:lnTo>
                  <a:pt x="1408" y="12529"/>
                </a:lnTo>
                <a:lnTo>
                  <a:pt x="1556" y="11591"/>
                </a:lnTo>
                <a:lnTo>
                  <a:pt x="1187" y="10904"/>
                </a:lnTo>
                <a:lnTo>
                  <a:pt x="1251" y="10357"/>
                </a:lnTo>
                <a:lnTo>
                  <a:pt x="1967" y="9829"/>
                </a:lnTo>
                <a:lnTo>
                  <a:pt x="2862" y="9024"/>
                </a:lnTo>
                <a:lnTo>
                  <a:pt x="3686" y="8298"/>
                </a:lnTo>
                <a:lnTo>
                  <a:pt x="4551" y="7519"/>
                </a:lnTo>
                <a:lnTo>
                  <a:pt x="5580" y="6882"/>
                </a:lnTo>
                <a:lnTo>
                  <a:pt x="6325" y="6181"/>
                </a:lnTo>
                <a:lnTo>
                  <a:pt x="6900" y="5836"/>
                </a:lnTo>
                <a:lnTo>
                  <a:pt x="7348" y="5009"/>
                </a:lnTo>
                <a:lnTo>
                  <a:pt x="7066" y="4247"/>
                </a:lnTo>
                <a:lnTo>
                  <a:pt x="7293" y="3421"/>
                </a:lnTo>
                <a:lnTo>
                  <a:pt x="8070" y="3582"/>
                </a:lnTo>
                <a:lnTo>
                  <a:pt x="8837" y="3069"/>
                </a:lnTo>
                <a:lnTo>
                  <a:pt x="9671" y="2740"/>
                </a:lnTo>
                <a:lnTo>
                  <a:pt x="10542" y="2564"/>
                </a:lnTo>
                <a:lnTo>
                  <a:pt x="11103" y="2199"/>
                </a:lnTo>
                <a:lnTo>
                  <a:pt x="11635" y="1608"/>
                </a:lnTo>
                <a:lnTo>
                  <a:pt x="12335" y="1579"/>
                </a:lnTo>
                <a:lnTo>
                  <a:pt x="12512" y="2129"/>
                </a:lnTo>
                <a:lnTo>
                  <a:pt x="12859" y="3155"/>
                </a:lnTo>
                <a:lnTo>
                  <a:pt x="12379" y="3529"/>
                </a:lnTo>
                <a:lnTo>
                  <a:pt x="11514" y="4621"/>
                </a:lnTo>
                <a:lnTo>
                  <a:pt x="12252" y="4782"/>
                </a:lnTo>
                <a:lnTo>
                  <a:pt x="12924" y="4782"/>
                </a:lnTo>
                <a:lnTo>
                  <a:pt x="13767" y="5359"/>
                </a:lnTo>
                <a:lnTo>
                  <a:pt x="14340" y="5512"/>
                </a:lnTo>
                <a:lnTo>
                  <a:pt x="15036" y="5571"/>
                </a:lnTo>
                <a:lnTo>
                  <a:pt x="15645" y="5131"/>
                </a:lnTo>
                <a:lnTo>
                  <a:pt x="15956" y="4509"/>
                </a:lnTo>
                <a:lnTo>
                  <a:pt x="15872" y="3910"/>
                </a:lnTo>
                <a:lnTo>
                  <a:pt x="15999" y="3194"/>
                </a:lnTo>
                <a:lnTo>
                  <a:pt x="15697" y="2449"/>
                </a:lnTo>
                <a:lnTo>
                  <a:pt x="15897" y="2023"/>
                </a:lnTo>
                <a:lnTo>
                  <a:pt x="16410" y="2473"/>
                </a:lnTo>
                <a:lnTo>
                  <a:pt x="17248" y="2305"/>
                </a:lnTo>
                <a:lnTo>
                  <a:pt x="16851" y="1318"/>
                </a:lnTo>
                <a:lnTo>
                  <a:pt x="17325" y="820"/>
                </a:lnTo>
                <a:lnTo>
                  <a:pt x="18240" y="0"/>
                </a:lnTo>
                <a:lnTo>
                  <a:pt x="18545" y="984"/>
                </a:lnTo>
                <a:lnTo>
                  <a:pt x="18765" y="1751"/>
                </a:lnTo>
                <a:lnTo>
                  <a:pt x="18744" y="2569"/>
                </a:lnTo>
                <a:lnTo>
                  <a:pt x="18314" y="3403"/>
                </a:lnTo>
                <a:lnTo>
                  <a:pt x="18002" y="2928"/>
                </a:lnTo>
                <a:lnTo>
                  <a:pt x="17428" y="2732"/>
                </a:lnTo>
                <a:lnTo>
                  <a:pt x="17034" y="3302"/>
                </a:lnTo>
                <a:lnTo>
                  <a:pt x="16516" y="3788"/>
                </a:lnTo>
                <a:lnTo>
                  <a:pt x="16509" y="4667"/>
                </a:lnTo>
                <a:lnTo>
                  <a:pt x="16169" y="5459"/>
                </a:lnTo>
                <a:lnTo>
                  <a:pt x="15795" y="6083"/>
                </a:lnTo>
                <a:lnTo>
                  <a:pt x="16115" y="6654"/>
                </a:lnTo>
                <a:lnTo>
                  <a:pt x="15659" y="7410"/>
                </a:lnTo>
                <a:lnTo>
                  <a:pt x="15333" y="8126"/>
                </a:lnTo>
                <a:lnTo>
                  <a:pt x="14794" y="8771"/>
                </a:lnTo>
                <a:lnTo>
                  <a:pt x="13673" y="9130"/>
                </a:lnTo>
                <a:lnTo>
                  <a:pt x="13524" y="10039"/>
                </a:lnTo>
                <a:lnTo>
                  <a:pt x="13559" y="10962"/>
                </a:lnTo>
                <a:lnTo>
                  <a:pt x="14311" y="11057"/>
                </a:lnTo>
                <a:lnTo>
                  <a:pt x="15084" y="11256"/>
                </a:lnTo>
                <a:lnTo>
                  <a:pt x="14914" y="12015"/>
                </a:lnTo>
                <a:lnTo>
                  <a:pt x="14377" y="12264"/>
                </a:lnTo>
                <a:lnTo>
                  <a:pt x="13797" y="12587"/>
                </a:lnTo>
                <a:lnTo>
                  <a:pt x="14195" y="13350"/>
                </a:lnTo>
                <a:lnTo>
                  <a:pt x="14896" y="13314"/>
                </a:lnTo>
                <a:lnTo>
                  <a:pt x="15418" y="13167"/>
                </a:lnTo>
                <a:lnTo>
                  <a:pt x="16086" y="13342"/>
                </a:lnTo>
                <a:lnTo>
                  <a:pt x="16637" y="13654"/>
                </a:lnTo>
                <a:lnTo>
                  <a:pt x="16870" y="14450"/>
                </a:lnTo>
                <a:lnTo>
                  <a:pt x="17472" y="14619"/>
                </a:lnTo>
                <a:lnTo>
                  <a:pt x="17926" y="13938"/>
                </a:lnTo>
                <a:lnTo>
                  <a:pt x="18600" y="13468"/>
                </a:lnTo>
                <a:lnTo>
                  <a:pt x="19366" y="13233"/>
                </a:lnTo>
                <a:lnTo>
                  <a:pt x="19991" y="12626"/>
                </a:lnTo>
                <a:lnTo>
                  <a:pt x="20453" y="12014"/>
                </a:lnTo>
                <a:lnTo>
                  <a:pt x="21295" y="11933"/>
                </a:lnTo>
                <a:lnTo>
                  <a:pt x="21600" y="12690"/>
                </a:lnTo>
                <a:lnTo>
                  <a:pt x="21411" y="13631"/>
                </a:lnTo>
                <a:lnTo>
                  <a:pt x="21370" y="14200"/>
                </a:lnTo>
                <a:lnTo>
                  <a:pt x="20703" y="15029"/>
                </a:lnTo>
                <a:lnTo>
                  <a:pt x="20719" y="16321"/>
                </a:lnTo>
                <a:lnTo>
                  <a:pt x="20903" y="17176"/>
                </a:lnTo>
                <a:lnTo>
                  <a:pt x="21223" y="18147"/>
                </a:lnTo>
                <a:lnTo>
                  <a:pt x="20840" y="18090"/>
                </a:lnTo>
                <a:lnTo>
                  <a:pt x="20409" y="18412"/>
                </a:lnTo>
                <a:lnTo>
                  <a:pt x="20331" y="19179"/>
                </a:lnTo>
                <a:lnTo>
                  <a:pt x="19830" y="20011"/>
                </a:lnTo>
                <a:lnTo>
                  <a:pt x="19021" y="20597"/>
                </a:lnTo>
                <a:lnTo>
                  <a:pt x="18282" y="21065"/>
                </a:lnTo>
                <a:lnTo>
                  <a:pt x="17908" y="21600"/>
                </a:lnTo>
                <a:lnTo>
                  <a:pt x="17489" y="20432"/>
                </a:lnTo>
                <a:lnTo>
                  <a:pt x="16858" y="19595"/>
                </a:lnTo>
                <a:lnTo>
                  <a:pt x="16362" y="18527"/>
                </a:lnTo>
                <a:lnTo>
                  <a:pt x="16050" y="17503"/>
                </a:lnTo>
                <a:lnTo>
                  <a:pt x="15581" y="16947"/>
                </a:lnTo>
                <a:lnTo>
                  <a:pt x="15111" y="16189"/>
                </a:lnTo>
                <a:lnTo>
                  <a:pt x="15682" y="16063"/>
                </a:lnTo>
                <a:lnTo>
                  <a:pt x="15929" y="15640"/>
                </a:lnTo>
                <a:lnTo>
                  <a:pt x="15205" y="15085"/>
                </a:lnTo>
                <a:lnTo>
                  <a:pt x="14458" y="14361"/>
                </a:lnTo>
                <a:lnTo>
                  <a:pt x="13638" y="13991"/>
                </a:lnTo>
                <a:lnTo>
                  <a:pt x="12890" y="13630"/>
                </a:lnTo>
                <a:lnTo>
                  <a:pt x="12383" y="13313"/>
                </a:lnTo>
                <a:lnTo>
                  <a:pt x="11728" y="13115"/>
                </a:lnTo>
                <a:lnTo>
                  <a:pt x="10776" y="12875"/>
                </a:lnTo>
                <a:lnTo>
                  <a:pt x="10043" y="12709"/>
                </a:lnTo>
                <a:lnTo>
                  <a:pt x="9015" y="12767"/>
                </a:lnTo>
                <a:lnTo>
                  <a:pt x="7892" y="12868"/>
                </a:lnTo>
                <a:lnTo>
                  <a:pt x="7565" y="13109"/>
                </a:lnTo>
                <a:lnTo>
                  <a:pt x="6860" y="13543"/>
                </a:lnTo>
                <a:lnTo>
                  <a:pt x="6122" y="14303"/>
                </a:lnTo>
                <a:lnTo>
                  <a:pt x="5470" y="14032"/>
                </a:lnTo>
                <a:lnTo>
                  <a:pt x="4902" y="14423"/>
                </a:lnTo>
                <a:lnTo>
                  <a:pt x="4309" y="15008"/>
                </a:lnTo>
                <a:lnTo>
                  <a:pt x="3794" y="15708"/>
                </a:lnTo>
                <a:lnTo>
                  <a:pt x="3092" y="16147"/>
                </a:lnTo>
                <a:lnTo>
                  <a:pt x="2547" y="17183"/>
                </a:lnTo>
                <a:lnTo>
                  <a:pt x="2228" y="17796"/>
                </a:lnTo>
                <a:lnTo>
                  <a:pt x="1962" y="18403"/>
                </a:lnTo>
                <a:lnTo>
                  <a:pt x="1485" y="18097"/>
                </a:lnTo>
                <a:lnTo>
                  <a:pt x="717" y="18069"/>
                </a:lnTo>
                <a:close/>
              </a:path>
            </a:pathLst>
          </a:custGeom>
          <a:solidFill>
            <a:srgbClr val="EBEBEB"/>
          </a:solidFill>
          <a:ln w="3175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/>
          </a:p>
        </p:txBody>
      </p:sp>
      <p:sp>
        <p:nvSpPr>
          <p:cNvPr id="140" name="Shape 140"/>
          <p:cNvSpPr/>
          <p:nvPr/>
        </p:nvSpPr>
        <p:spPr>
          <a:xfrm>
            <a:off x="1482441" y="3113145"/>
            <a:ext cx="1704424" cy="12484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21366"/>
                </a:moveTo>
                <a:lnTo>
                  <a:pt x="345" y="19936"/>
                </a:lnTo>
                <a:lnTo>
                  <a:pt x="793" y="17809"/>
                </a:lnTo>
                <a:lnTo>
                  <a:pt x="296" y="15519"/>
                </a:lnTo>
                <a:lnTo>
                  <a:pt x="1240" y="13554"/>
                </a:lnTo>
                <a:lnTo>
                  <a:pt x="2251" y="12629"/>
                </a:lnTo>
                <a:lnTo>
                  <a:pt x="4195" y="11640"/>
                </a:lnTo>
                <a:lnTo>
                  <a:pt x="5809" y="11640"/>
                </a:lnTo>
                <a:lnTo>
                  <a:pt x="7406" y="10143"/>
                </a:lnTo>
                <a:lnTo>
                  <a:pt x="8301" y="9319"/>
                </a:lnTo>
                <a:lnTo>
                  <a:pt x="9287" y="8061"/>
                </a:lnTo>
                <a:lnTo>
                  <a:pt x="8749" y="5368"/>
                </a:lnTo>
                <a:lnTo>
                  <a:pt x="10299" y="3799"/>
                </a:lnTo>
                <a:lnTo>
                  <a:pt x="12202" y="2172"/>
                </a:lnTo>
                <a:lnTo>
                  <a:pt x="13481" y="0"/>
                </a:lnTo>
                <a:lnTo>
                  <a:pt x="14680" y="348"/>
                </a:lnTo>
                <a:lnTo>
                  <a:pt x="15029" y="1824"/>
                </a:lnTo>
                <a:lnTo>
                  <a:pt x="14534" y="3691"/>
                </a:lnTo>
                <a:lnTo>
                  <a:pt x="14971" y="5518"/>
                </a:lnTo>
                <a:lnTo>
                  <a:pt x="16625" y="4573"/>
                </a:lnTo>
                <a:lnTo>
                  <a:pt x="18120" y="3698"/>
                </a:lnTo>
                <a:lnTo>
                  <a:pt x="19426" y="3315"/>
                </a:lnTo>
                <a:lnTo>
                  <a:pt x="20590" y="4120"/>
                </a:lnTo>
                <a:lnTo>
                  <a:pt x="21449" y="5520"/>
                </a:lnTo>
                <a:lnTo>
                  <a:pt x="21600" y="7462"/>
                </a:lnTo>
                <a:lnTo>
                  <a:pt x="20781" y="8261"/>
                </a:lnTo>
                <a:lnTo>
                  <a:pt x="19640" y="9643"/>
                </a:lnTo>
                <a:lnTo>
                  <a:pt x="19769" y="11811"/>
                </a:lnTo>
                <a:lnTo>
                  <a:pt x="18631" y="11879"/>
                </a:lnTo>
                <a:lnTo>
                  <a:pt x="17581" y="11389"/>
                </a:lnTo>
                <a:lnTo>
                  <a:pt x="16777" y="12386"/>
                </a:lnTo>
                <a:lnTo>
                  <a:pt x="15226" y="13386"/>
                </a:lnTo>
                <a:lnTo>
                  <a:pt x="14386" y="15248"/>
                </a:lnTo>
                <a:lnTo>
                  <a:pt x="13477" y="17136"/>
                </a:lnTo>
                <a:lnTo>
                  <a:pt x="12099" y="18809"/>
                </a:lnTo>
                <a:lnTo>
                  <a:pt x="11370" y="19614"/>
                </a:lnTo>
                <a:lnTo>
                  <a:pt x="10374" y="20690"/>
                </a:lnTo>
                <a:lnTo>
                  <a:pt x="9499" y="16771"/>
                </a:lnTo>
                <a:lnTo>
                  <a:pt x="8276" y="16700"/>
                </a:lnTo>
                <a:lnTo>
                  <a:pt x="7225" y="18165"/>
                </a:lnTo>
                <a:lnTo>
                  <a:pt x="6231" y="19026"/>
                </a:lnTo>
                <a:lnTo>
                  <a:pt x="4974" y="19400"/>
                </a:lnTo>
                <a:lnTo>
                  <a:pt x="3190" y="20164"/>
                </a:lnTo>
                <a:lnTo>
                  <a:pt x="1555" y="21600"/>
                </a:lnTo>
                <a:lnTo>
                  <a:pt x="0" y="21366"/>
                </a:lnTo>
                <a:close/>
              </a:path>
            </a:pathLst>
          </a:custGeom>
          <a:solidFill>
            <a:srgbClr val="EBEBEB"/>
          </a:solidFill>
          <a:ln w="3175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/>
          </a:p>
        </p:txBody>
      </p:sp>
      <p:sp>
        <p:nvSpPr>
          <p:cNvPr id="141" name="Shape 141"/>
          <p:cNvSpPr/>
          <p:nvPr/>
        </p:nvSpPr>
        <p:spPr>
          <a:xfrm>
            <a:off x="2326078" y="5164514"/>
            <a:ext cx="4586266" cy="30231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3883" y="21548"/>
                </a:moveTo>
                <a:lnTo>
                  <a:pt x="3306" y="20279"/>
                </a:lnTo>
                <a:lnTo>
                  <a:pt x="2869" y="18815"/>
                </a:lnTo>
                <a:lnTo>
                  <a:pt x="2206" y="17466"/>
                </a:lnTo>
                <a:lnTo>
                  <a:pt x="1836" y="16540"/>
                </a:lnTo>
                <a:lnTo>
                  <a:pt x="1255" y="16540"/>
                </a:lnTo>
                <a:lnTo>
                  <a:pt x="1006" y="15859"/>
                </a:lnTo>
                <a:lnTo>
                  <a:pt x="1290" y="14982"/>
                </a:lnTo>
                <a:lnTo>
                  <a:pt x="929" y="14565"/>
                </a:lnTo>
                <a:lnTo>
                  <a:pt x="351" y="14383"/>
                </a:lnTo>
                <a:lnTo>
                  <a:pt x="146" y="13350"/>
                </a:lnTo>
                <a:lnTo>
                  <a:pt x="146" y="12100"/>
                </a:lnTo>
                <a:lnTo>
                  <a:pt x="638" y="10949"/>
                </a:lnTo>
                <a:lnTo>
                  <a:pt x="843" y="10074"/>
                </a:lnTo>
                <a:lnTo>
                  <a:pt x="448" y="9383"/>
                </a:lnTo>
                <a:lnTo>
                  <a:pt x="17" y="8702"/>
                </a:lnTo>
                <a:lnTo>
                  <a:pt x="0" y="7959"/>
                </a:lnTo>
                <a:lnTo>
                  <a:pt x="63" y="7004"/>
                </a:lnTo>
                <a:lnTo>
                  <a:pt x="741" y="7106"/>
                </a:lnTo>
                <a:lnTo>
                  <a:pt x="1460" y="7124"/>
                </a:lnTo>
                <a:lnTo>
                  <a:pt x="1755" y="7786"/>
                </a:lnTo>
                <a:lnTo>
                  <a:pt x="2150" y="8459"/>
                </a:lnTo>
                <a:lnTo>
                  <a:pt x="2367" y="9615"/>
                </a:lnTo>
                <a:lnTo>
                  <a:pt x="2739" y="10565"/>
                </a:lnTo>
                <a:lnTo>
                  <a:pt x="3110" y="11292"/>
                </a:lnTo>
                <a:lnTo>
                  <a:pt x="3361" y="12412"/>
                </a:lnTo>
                <a:lnTo>
                  <a:pt x="3643" y="11998"/>
                </a:lnTo>
                <a:lnTo>
                  <a:pt x="4088" y="11524"/>
                </a:lnTo>
                <a:lnTo>
                  <a:pt x="4522" y="11148"/>
                </a:lnTo>
                <a:lnTo>
                  <a:pt x="4858" y="10577"/>
                </a:lnTo>
                <a:lnTo>
                  <a:pt x="5036" y="10051"/>
                </a:lnTo>
                <a:lnTo>
                  <a:pt x="5053" y="9378"/>
                </a:lnTo>
                <a:lnTo>
                  <a:pt x="5318" y="8972"/>
                </a:lnTo>
                <a:lnTo>
                  <a:pt x="5646" y="8992"/>
                </a:lnTo>
                <a:lnTo>
                  <a:pt x="6055" y="8584"/>
                </a:lnTo>
                <a:lnTo>
                  <a:pt x="6246" y="7910"/>
                </a:lnTo>
                <a:lnTo>
                  <a:pt x="6607" y="7590"/>
                </a:lnTo>
                <a:lnTo>
                  <a:pt x="7081" y="7962"/>
                </a:lnTo>
                <a:lnTo>
                  <a:pt x="7857" y="7506"/>
                </a:lnTo>
                <a:lnTo>
                  <a:pt x="8362" y="7288"/>
                </a:lnTo>
                <a:lnTo>
                  <a:pt x="8777" y="7580"/>
                </a:lnTo>
                <a:lnTo>
                  <a:pt x="9203" y="7618"/>
                </a:lnTo>
                <a:lnTo>
                  <a:pt x="9545" y="6787"/>
                </a:lnTo>
                <a:lnTo>
                  <a:pt x="10159" y="6138"/>
                </a:lnTo>
                <a:lnTo>
                  <a:pt x="10608" y="5765"/>
                </a:lnTo>
                <a:lnTo>
                  <a:pt x="11121" y="5956"/>
                </a:lnTo>
                <a:lnTo>
                  <a:pt x="11552" y="6128"/>
                </a:lnTo>
                <a:lnTo>
                  <a:pt x="12195" y="5790"/>
                </a:lnTo>
                <a:lnTo>
                  <a:pt x="12825" y="5261"/>
                </a:lnTo>
                <a:lnTo>
                  <a:pt x="13336" y="4889"/>
                </a:lnTo>
                <a:lnTo>
                  <a:pt x="14039" y="4652"/>
                </a:lnTo>
                <a:lnTo>
                  <a:pt x="14604" y="4168"/>
                </a:lnTo>
                <a:lnTo>
                  <a:pt x="14906" y="3266"/>
                </a:lnTo>
                <a:lnTo>
                  <a:pt x="15271" y="2546"/>
                </a:lnTo>
                <a:lnTo>
                  <a:pt x="15855" y="2353"/>
                </a:lnTo>
                <a:lnTo>
                  <a:pt x="16512" y="2807"/>
                </a:lnTo>
                <a:lnTo>
                  <a:pt x="17118" y="3282"/>
                </a:lnTo>
                <a:lnTo>
                  <a:pt x="17816" y="3145"/>
                </a:lnTo>
                <a:lnTo>
                  <a:pt x="18591" y="2588"/>
                </a:lnTo>
                <a:lnTo>
                  <a:pt x="19359" y="2524"/>
                </a:lnTo>
                <a:lnTo>
                  <a:pt x="19761" y="1995"/>
                </a:lnTo>
                <a:lnTo>
                  <a:pt x="19796" y="1047"/>
                </a:lnTo>
                <a:lnTo>
                  <a:pt x="19982" y="0"/>
                </a:lnTo>
                <a:lnTo>
                  <a:pt x="20538" y="72"/>
                </a:lnTo>
                <a:lnTo>
                  <a:pt x="20641" y="949"/>
                </a:lnTo>
                <a:lnTo>
                  <a:pt x="20539" y="1596"/>
                </a:lnTo>
                <a:lnTo>
                  <a:pt x="20780" y="2474"/>
                </a:lnTo>
                <a:lnTo>
                  <a:pt x="20927" y="2953"/>
                </a:lnTo>
                <a:lnTo>
                  <a:pt x="21600" y="2953"/>
                </a:lnTo>
                <a:lnTo>
                  <a:pt x="21200" y="3744"/>
                </a:lnTo>
                <a:lnTo>
                  <a:pt x="20825" y="4128"/>
                </a:lnTo>
                <a:lnTo>
                  <a:pt x="20379" y="4794"/>
                </a:lnTo>
                <a:lnTo>
                  <a:pt x="20379" y="5359"/>
                </a:lnTo>
                <a:lnTo>
                  <a:pt x="19791" y="6121"/>
                </a:lnTo>
                <a:lnTo>
                  <a:pt x="19310" y="6176"/>
                </a:lnTo>
                <a:lnTo>
                  <a:pt x="19482" y="7252"/>
                </a:lnTo>
                <a:lnTo>
                  <a:pt x="18858" y="8195"/>
                </a:lnTo>
                <a:lnTo>
                  <a:pt x="18341" y="9063"/>
                </a:lnTo>
                <a:lnTo>
                  <a:pt x="17939" y="9947"/>
                </a:lnTo>
                <a:lnTo>
                  <a:pt x="17435" y="10029"/>
                </a:lnTo>
                <a:lnTo>
                  <a:pt x="16975" y="10192"/>
                </a:lnTo>
                <a:lnTo>
                  <a:pt x="16674" y="10831"/>
                </a:lnTo>
                <a:lnTo>
                  <a:pt x="16902" y="11594"/>
                </a:lnTo>
                <a:lnTo>
                  <a:pt x="17196" y="11951"/>
                </a:lnTo>
                <a:lnTo>
                  <a:pt x="17651" y="12361"/>
                </a:lnTo>
                <a:lnTo>
                  <a:pt x="17518" y="13237"/>
                </a:lnTo>
                <a:lnTo>
                  <a:pt x="17086" y="14003"/>
                </a:lnTo>
                <a:lnTo>
                  <a:pt x="16767" y="14888"/>
                </a:lnTo>
                <a:lnTo>
                  <a:pt x="16163" y="15263"/>
                </a:lnTo>
                <a:lnTo>
                  <a:pt x="15736" y="15681"/>
                </a:lnTo>
                <a:lnTo>
                  <a:pt x="15660" y="16819"/>
                </a:lnTo>
                <a:lnTo>
                  <a:pt x="15529" y="18038"/>
                </a:lnTo>
                <a:lnTo>
                  <a:pt x="14993" y="18241"/>
                </a:lnTo>
                <a:lnTo>
                  <a:pt x="14398" y="18353"/>
                </a:lnTo>
                <a:lnTo>
                  <a:pt x="14013" y="18698"/>
                </a:lnTo>
                <a:lnTo>
                  <a:pt x="14001" y="19530"/>
                </a:lnTo>
                <a:lnTo>
                  <a:pt x="13599" y="20407"/>
                </a:lnTo>
                <a:lnTo>
                  <a:pt x="12751" y="20079"/>
                </a:lnTo>
                <a:lnTo>
                  <a:pt x="12012" y="19497"/>
                </a:lnTo>
                <a:lnTo>
                  <a:pt x="11183" y="18989"/>
                </a:lnTo>
                <a:lnTo>
                  <a:pt x="10654" y="18818"/>
                </a:lnTo>
                <a:lnTo>
                  <a:pt x="10095" y="18601"/>
                </a:lnTo>
                <a:lnTo>
                  <a:pt x="9629" y="18709"/>
                </a:lnTo>
                <a:lnTo>
                  <a:pt x="9155" y="19230"/>
                </a:lnTo>
                <a:lnTo>
                  <a:pt x="8672" y="19721"/>
                </a:lnTo>
                <a:lnTo>
                  <a:pt x="8173" y="20424"/>
                </a:lnTo>
                <a:lnTo>
                  <a:pt x="7666" y="20697"/>
                </a:lnTo>
                <a:lnTo>
                  <a:pt x="7115" y="20596"/>
                </a:lnTo>
                <a:lnTo>
                  <a:pt x="6463" y="20168"/>
                </a:lnTo>
                <a:lnTo>
                  <a:pt x="5514" y="20907"/>
                </a:lnTo>
                <a:lnTo>
                  <a:pt x="4618" y="21600"/>
                </a:lnTo>
                <a:lnTo>
                  <a:pt x="3883" y="21548"/>
                </a:lnTo>
                <a:close/>
              </a:path>
            </a:pathLst>
          </a:custGeom>
          <a:solidFill>
            <a:srgbClr val="EBEBEB"/>
          </a:solidFill>
          <a:ln w="3175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/>
          </a:p>
        </p:txBody>
      </p:sp>
      <p:sp>
        <p:nvSpPr>
          <p:cNvPr id="142" name="Shape 142"/>
          <p:cNvSpPr/>
          <p:nvPr/>
        </p:nvSpPr>
        <p:spPr>
          <a:xfrm>
            <a:off x="2403196" y="3777451"/>
            <a:ext cx="1550953" cy="214214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503" y="19832"/>
                </a:moveTo>
                <a:lnTo>
                  <a:pt x="570" y="18819"/>
                </a:lnTo>
                <a:lnTo>
                  <a:pt x="1616" y="18393"/>
                </a:lnTo>
                <a:lnTo>
                  <a:pt x="2604" y="18110"/>
                </a:lnTo>
                <a:lnTo>
                  <a:pt x="3305" y="16862"/>
                </a:lnTo>
                <a:lnTo>
                  <a:pt x="1631" y="16517"/>
                </a:lnTo>
                <a:lnTo>
                  <a:pt x="134" y="16549"/>
                </a:lnTo>
                <a:lnTo>
                  <a:pt x="0" y="15252"/>
                </a:lnTo>
                <a:lnTo>
                  <a:pt x="348" y="13839"/>
                </a:lnTo>
                <a:lnTo>
                  <a:pt x="2443" y="13368"/>
                </a:lnTo>
                <a:lnTo>
                  <a:pt x="3609" y="12428"/>
                </a:lnTo>
                <a:lnTo>
                  <a:pt x="4265" y="11447"/>
                </a:lnTo>
                <a:lnTo>
                  <a:pt x="5294" y="10379"/>
                </a:lnTo>
                <a:lnTo>
                  <a:pt x="4674" y="9559"/>
                </a:lnTo>
                <a:lnTo>
                  <a:pt x="5922" y="7863"/>
                </a:lnTo>
                <a:lnTo>
                  <a:pt x="6121" y="6214"/>
                </a:lnTo>
                <a:lnTo>
                  <a:pt x="7152" y="5438"/>
                </a:lnTo>
                <a:lnTo>
                  <a:pt x="8000" y="4651"/>
                </a:lnTo>
                <a:lnTo>
                  <a:pt x="9166" y="5008"/>
                </a:lnTo>
                <a:lnTo>
                  <a:pt x="9755" y="5661"/>
                </a:lnTo>
                <a:lnTo>
                  <a:pt x="10558" y="4500"/>
                </a:lnTo>
                <a:lnTo>
                  <a:pt x="10642" y="3264"/>
                </a:lnTo>
                <a:lnTo>
                  <a:pt x="10114" y="2256"/>
                </a:lnTo>
                <a:lnTo>
                  <a:pt x="9647" y="807"/>
                </a:lnTo>
                <a:lnTo>
                  <a:pt x="11125" y="764"/>
                </a:lnTo>
                <a:lnTo>
                  <a:pt x="12956" y="788"/>
                </a:lnTo>
                <a:lnTo>
                  <a:pt x="14450" y="453"/>
                </a:lnTo>
                <a:lnTo>
                  <a:pt x="15825" y="0"/>
                </a:lnTo>
                <a:lnTo>
                  <a:pt x="16025" y="1131"/>
                </a:lnTo>
                <a:lnTo>
                  <a:pt x="14829" y="2160"/>
                </a:lnTo>
                <a:lnTo>
                  <a:pt x="14949" y="3525"/>
                </a:lnTo>
                <a:lnTo>
                  <a:pt x="16425" y="4113"/>
                </a:lnTo>
                <a:lnTo>
                  <a:pt x="18412" y="4146"/>
                </a:lnTo>
                <a:lnTo>
                  <a:pt x="20232" y="4288"/>
                </a:lnTo>
                <a:lnTo>
                  <a:pt x="20547" y="5231"/>
                </a:lnTo>
                <a:lnTo>
                  <a:pt x="18760" y="5992"/>
                </a:lnTo>
                <a:lnTo>
                  <a:pt x="19656" y="6938"/>
                </a:lnTo>
                <a:lnTo>
                  <a:pt x="18710" y="8398"/>
                </a:lnTo>
                <a:lnTo>
                  <a:pt x="18075" y="9992"/>
                </a:lnTo>
                <a:lnTo>
                  <a:pt x="18850" y="11156"/>
                </a:lnTo>
                <a:lnTo>
                  <a:pt x="19867" y="11511"/>
                </a:lnTo>
                <a:lnTo>
                  <a:pt x="21600" y="12094"/>
                </a:lnTo>
                <a:lnTo>
                  <a:pt x="21064" y="13599"/>
                </a:lnTo>
                <a:lnTo>
                  <a:pt x="19302" y="13794"/>
                </a:lnTo>
                <a:lnTo>
                  <a:pt x="19196" y="15093"/>
                </a:lnTo>
                <a:lnTo>
                  <a:pt x="19017" y="16423"/>
                </a:lnTo>
                <a:lnTo>
                  <a:pt x="17091" y="17029"/>
                </a:lnTo>
                <a:lnTo>
                  <a:pt x="15902" y="17805"/>
                </a:lnTo>
                <a:lnTo>
                  <a:pt x="14189" y="17975"/>
                </a:lnTo>
                <a:lnTo>
                  <a:pt x="13171" y="18732"/>
                </a:lnTo>
                <a:lnTo>
                  <a:pt x="11843" y="19717"/>
                </a:lnTo>
                <a:lnTo>
                  <a:pt x="10723" y="19947"/>
                </a:lnTo>
                <a:lnTo>
                  <a:pt x="9394" y="20488"/>
                </a:lnTo>
                <a:lnTo>
                  <a:pt x="7950" y="21600"/>
                </a:lnTo>
                <a:lnTo>
                  <a:pt x="6863" y="21472"/>
                </a:lnTo>
                <a:lnTo>
                  <a:pt x="6368" y="20299"/>
                </a:lnTo>
                <a:lnTo>
                  <a:pt x="5402" y="19838"/>
                </a:lnTo>
                <a:lnTo>
                  <a:pt x="3956" y="19600"/>
                </a:lnTo>
                <a:lnTo>
                  <a:pt x="2976" y="19770"/>
                </a:lnTo>
                <a:lnTo>
                  <a:pt x="1503" y="19832"/>
                </a:lnTo>
                <a:close/>
              </a:path>
            </a:pathLst>
          </a:custGeom>
          <a:solidFill>
            <a:srgbClr val="EBEBEB"/>
          </a:solidFill>
          <a:ln w="3175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/>
          </a:p>
        </p:txBody>
      </p:sp>
      <p:sp>
        <p:nvSpPr>
          <p:cNvPr id="143" name="Shape 143"/>
          <p:cNvSpPr/>
          <p:nvPr/>
        </p:nvSpPr>
        <p:spPr>
          <a:xfrm>
            <a:off x="2535804" y="1763425"/>
            <a:ext cx="1912701" cy="13660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21430"/>
                </a:moveTo>
                <a:lnTo>
                  <a:pt x="1299" y="19643"/>
                </a:lnTo>
                <a:lnTo>
                  <a:pt x="2216" y="17820"/>
                </a:lnTo>
                <a:lnTo>
                  <a:pt x="2862" y="16620"/>
                </a:lnTo>
                <a:lnTo>
                  <a:pt x="3264" y="13731"/>
                </a:lnTo>
                <a:lnTo>
                  <a:pt x="4581" y="13145"/>
                </a:lnTo>
                <a:lnTo>
                  <a:pt x="5825" y="11858"/>
                </a:lnTo>
                <a:lnTo>
                  <a:pt x="6627" y="11060"/>
                </a:lnTo>
                <a:lnTo>
                  <a:pt x="6187" y="9244"/>
                </a:lnTo>
                <a:lnTo>
                  <a:pt x="4792" y="9244"/>
                </a:lnTo>
                <a:lnTo>
                  <a:pt x="3915" y="9696"/>
                </a:lnTo>
                <a:lnTo>
                  <a:pt x="2843" y="10631"/>
                </a:lnTo>
                <a:lnTo>
                  <a:pt x="1525" y="10792"/>
                </a:lnTo>
                <a:lnTo>
                  <a:pt x="1352" y="9164"/>
                </a:lnTo>
                <a:lnTo>
                  <a:pt x="2577" y="7457"/>
                </a:lnTo>
                <a:lnTo>
                  <a:pt x="3439" y="5531"/>
                </a:lnTo>
                <a:lnTo>
                  <a:pt x="4703" y="3872"/>
                </a:lnTo>
                <a:lnTo>
                  <a:pt x="4655" y="2172"/>
                </a:lnTo>
                <a:lnTo>
                  <a:pt x="5337" y="0"/>
                </a:lnTo>
                <a:lnTo>
                  <a:pt x="6859" y="242"/>
                </a:lnTo>
                <a:lnTo>
                  <a:pt x="8353" y="489"/>
                </a:lnTo>
                <a:lnTo>
                  <a:pt x="9482" y="703"/>
                </a:lnTo>
                <a:lnTo>
                  <a:pt x="10746" y="2178"/>
                </a:lnTo>
                <a:lnTo>
                  <a:pt x="10751" y="5100"/>
                </a:lnTo>
                <a:lnTo>
                  <a:pt x="12139" y="5100"/>
                </a:lnTo>
                <a:lnTo>
                  <a:pt x="13345" y="5264"/>
                </a:lnTo>
                <a:lnTo>
                  <a:pt x="14719" y="5824"/>
                </a:lnTo>
                <a:lnTo>
                  <a:pt x="16421" y="6950"/>
                </a:lnTo>
                <a:lnTo>
                  <a:pt x="17507" y="8829"/>
                </a:lnTo>
                <a:lnTo>
                  <a:pt x="18900" y="9231"/>
                </a:lnTo>
                <a:lnTo>
                  <a:pt x="20336" y="9767"/>
                </a:lnTo>
                <a:lnTo>
                  <a:pt x="21600" y="11671"/>
                </a:lnTo>
                <a:lnTo>
                  <a:pt x="19654" y="13055"/>
                </a:lnTo>
                <a:lnTo>
                  <a:pt x="18033" y="13698"/>
                </a:lnTo>
                <a:lnTo>
                  <a:pt x="16260" y="12706"/>
                </a:lnTo>
                <a:lnTo>
                  <a:pt x="14560" y="13668"/>
                </a:lnTo>
                <a:lnTo>
                  <a:pt x="13606" y="15122"/>
                </a:lnTo>
                <a:lnTo>
                  <a:pt x="12157" y="14532"/>
                </a:lnTo>
                <a:lnTo>
                  <a:pt x="10061" y="14774"/>
                </a:lnTo>
                <a:lnTo>
                  <a:pt x="9395" y="16570"/>
                </a:lnTo>
                <a:lnTo>
                  <a:pt x="8198" y="16791"/>
                </a:lnTo>
                <a:lnTo>
                  <a:pt x="6692" y="17917"/>
                </a:lnTo>
                <a:lnTo>
                  <a:pt x="5601" y="20373"/>
                </a:lnTo>
                <a:lnTo>
                  <a:pt x="3672" y="20829"/>
                </a:lnTo>
                <a:lnTo>
                  <a:pt x="2466" y="21469"/>
                </a:lnTo>
                <a:lnTo>
                  <a:pt x="1377" y="21600"/>
                </a:lnTo>
                <a:lnTo>
                  <a:pt x="0" y="21430"/>
                </a:lnTo>
                <a:close/>
              </a:path>
            </a:pathLst>
          </a:custGeom>
          <a:solidFill>
            <a:srgbClr val="EBEBEB"/>
          </a:solidFill>
          <a:ln w="3175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/>
          </a:p>
        </p:txBody>
      </p:sp>
      <p:sp>
        <p:nvSpPr>
          <p:cNvPr id="144" name="Shape 144"/>
          <p:cNvSpPr/>
          <p:nvPr/>
        </p:nvSpPr>
        <p:spPr>
          <a:xfrm>
            <a:off x="2630982" y="2571807"/>
            <a:ext cx="4160692" cy="38505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4633" y="21600"/>
                </a:moveTo>
                <a:lnTo>
                  <a:pt x="4465" y="20930"/>
                </a:lnTo>
                <a:lnTo>
                  <a:pt x="4284" y="20386"/>
                </a:lnTo>
                <a:lnTo>
                  <a:pt x="4292" y="19153"/>
                </a:lnTo>
                <a:lnTo>
                  <a:pt x="4696" y="18542"/>
                </a:lnTo>
                <a:lnTo>
                  <a:pt x="4858" y="17938"/>
                </a:lnTo>
                <a:lnTo>
                  <a:pt x="4947" y="17366"/>
                </a:lnTo>
                <a:lnTo>
                  <a:pt x="4737" y="16701"/>
                </a:lnTo>
                <a:lnTo>
                  <a:pt x="5167" y="16230"/>
                </a:lnTo>
                <a:lnTo>
                  <a:pt x="5848" y="15884"/>
                </a:lnTo>
                <a:lnTo>
                  <a:pt x="5994" y="15246"/>
                </a:lnTo>
                <a:lnTo>
                  <a:pt x="5957" y="14432"/>
                </a:lnTo>
                <a:lnTo>
                  <a:pt x="6670" y="14347"/>
                </a:lnTo>
                <a:lnTo>
                  <a:pt x="6825" y="13497"/>
                </a:lnTo>
                <a:lnTo>
                  <a:pt x="6502" y="13326"/>
                </a:lnTo>
                <a:lnTo>
                  <a:pt x="5877" y="13013"/>
                </a:lnTo>
                <a:lnTo>
                  <a:pt x="5529" y="12351"/>
                </a:lnTo>
                <a:lnTo>
                  <a:pt x="5717" y="11603"/>
                </a:lnTo>
                <a:lnTo>
                  <a:pt x="5938" y="11140"/>
                </a:lnTo>
                <a:lnTo>
                  <a:pt x="6164" y="10663"/>
                </a:lnTo>
                <a:lnTo>
                  <a:pt x="5841" y="10121"/>
                </a:lnTo>
                <a:lnTo>
                  <a:pt x="6465" y="9646"/>
                </a:lnTo>
                <a:lnTo>
                  <a:pt x="6352" y="9184"/>
                </a:lnTo>
                <a:lnTo>
                  <a:pt x="5797" y="9097"/>
                </a:lnTo>
                <a:lnTo>
                  <a:pt x="5021" y="9081"/>
                </a:lnTo>
                <a:lnTo>
                  <a:pt x="4353" y="8721"/>
                </a:lnTo>
                <a:lnTo>
                  <a:pt x="4312" y="8017"/>
                </a:lnTo>
                <a:lnTo>
                  <a:pt x="4819" y="7358"/>
                </a:lnTo>
                <a:lnTo>
                  <a:pt x="4674" y="6823"/>
                </a:lnTo>
                <a:lnTo>
                  <a:pt x="4313" y="6949"/>
                </a:lnTo>
                <a:lnTo>
                  <a:pt x="3775" y="7147"/>
                </a:lnTo>
                <a:lnTo>
                  <a:pt x="3066" y="7227"/>
                </a:lnTo>
                <a:lnTo>
                  <a:pt x="2388" y="7200"/>
                </a:lnTo>
                <a:lnTo>
                  <a:pt x="2087" y="6745"/>
                </a:lnTo>
                <a:lnTo>
                  <a:pt x="2038" y="6271"/>
                </a:lnTo>
                <a:lnTo>
                  <a:pt x="2403" y="5792"/>
                </a:lnTo>
                <a:lnTo>
                  <a:pt x="2911" y="5452"/>
                </a:lnTo>
                <a:lnTo>
                  <a:pt x="2822" y="4892"/>
                </a:lnTo>
                <a:lnTo>
                  <a:pt x="2559" y="4490"/>
                </a:lnTo>
                <a:lnTo>
                  <a:pt x="2050" y="4085"/>
                </a:lnTo>
                <a:lnTo>
                  <a:pt x="1676" y="4195"/>
                </a:lnTo>
                <a:lnTo>
                  <a:pt x="949" y="4418"/>
                </a:lnTo>
                <a:lnTo>
                  <a:pt x="194" y="4854"/>
                </a:lnTo>
                <a:lnTo>
                  <a:pt x="0" y="4256"/>
                </a:lnTo>
                <a:lnTo>
                  <a:pt x="161" y="3637"/>
                </a:lnTo>
                <a:lnTo>
                  <a:pt x="82" y="3174"/>
                </a:lnTo>
                <a:lnTo>
                  <a:pt x="618" y="3103"/>
                </a:lnTo>
                <a:lnTo>
                  <a:pt x="1129" y="2825"/>
                </a:lnTo>
                <a:lnTo>
                  <a:pt x="2054" y="2722"/>
                </a:lnTo>
                <a:lnTo>
                  <a:pt x="2554" y="1844"/>
                </a:lnTo>
                <a:lnTo>
                  <a:pt x="3221" y="1477"/>
                </a:lnTo>
                <a:lnTo>
                  <a:pt x="3780" y="1329"/>
                </a:lnTo>
                <a:lnTo>
                  <a:pt x="4156" y="710"/>
                </a:lnTo>
                <a:lnTo>
                  <a:pt x="5098" y="613"/>
                </a:lnTo>
                <a:lnTo>
                  <a:pt x="5748" y="885"/>
                </a:lnTo>
                <a:lnTo>
                  <a:pt x="6176" y="293"/>
                </a:lnTo>
                <a:lnTo>
                  <a:pt x="6980" y="0"/>
                </a:lnTo>
                <a:lnTo>
                  <a:pt x="7805" y="316"/>
                </a:lnTo>
                <a:lnTo>
                  <a:pt x="8365" y="117"/>
                </a:lnTo>
                <a:lnTo>
                  <a:pt x="8673" y="86"/>
                </a:lnTo>
                <a:lnTo>
                  <a:pt x="8453" y="444"/>
                </a:lnTo>
                <a:lnTo>
                  <a:pt x="7929" y="909"/>
                </a:lnTo>
                <a:lnTo>
                  <a:pt x="7576" y="1503"/>
                </a:lnTo>
                <a:lnTo>
                  <a:pt x="7100" y="1813"/>
                </a:lnTo>
                <a:lnTo>
                  <a:pt x="6405" y="2219"/>
                </a:lnTo>
                <a:lnTo>
                  <a:pt x="6728" y="2567"/>
                </a:lnTo>
                <a:lnTo>
                  <a:pt x="6906" y="2946"/>
                </a:lnTo>
                <a:lnTo>
                  <a:pt x="7483" y="3018"/>
                </a:lnTo>
                <a:lnTo>
                  <a:pt x="7912" y="2669"/>
                </a:lnTo>
                <a:lnTo>
                  <a:pt x="8455" y="2766"/>
                </a:lnTo>
                <a:lnTo>
                  <a:pt x="8341" y="3310"/>
                </a:lnTo>
                <a:lnTo>
                  <a:pt x="7900" y="3562"/>
                </a:lnTo>
                <a:lnTo>
                  <a:pt x="7644" y="3929"/>
                </a:lnTo>
                <a:lnTo>
                  <a:pt x="6834" y="4244"/>
                </a:lnTo>
                <a:lnTo>
                  <a:pt x="6982" y="4767"/>
                </a:lnTo>
                <a:lnTo>
                  <a:pt x="7727" y="4824"/>
                </a:lnTo>
                <a:lnTo>
                  <a:pt x="8203" y="4709"/>
                </a:lnTo>
                <a:lnTo>
                  <a:pt x="8537" y="4228"/>
                </a:lnTo>
                <a:lnTo>
                  <a:pt x="8919" y="3686"/>
                </a:lnTo>
                <a:lnTo>
                  <a:pt x="9156" y="3048"/>
                </a:lnTo>
                <a:lnTo>
                  <a:pt x="9752" y="3345"/>
                </a:lnTo>
                <a:lnTo>
                  <a:pt x="10396" y="3319"/>
                </a:lnTo>
                <a:lnTo>
                  <a:pt x="10856" y="2809"/>
                </a:lnTo>
                <a:lnTo>
                  <a:pt x="10569" y="2230"/>
                </a:lnTo>
                <a:lnTo>
                  <a:pt x="10250" y="1766"/>
                </a:lnTo>
                <a:lnTo>
                  <a:pt x="9821" y="1153"/>
                </a:lnTo>
                <a:lnTo>
                  <a:pt x="10233" y="779"/>
                </a:lnTo>
                <a:lnTo>
                  <a:pt x="10920" y="747"/>
                </a:lnTo>
                <a:lnTo>
                  <a:pt x="11380" y="786"/>
                </a:lnTo>
                <a:lnTo>
                  <a:pt x="11807" y="1196"/>
                </a:lnTo>
                <a:lnTo>
                  <a:pt x="12475" y="1042"/>
                </a:lnTo>
                <a:lnTo>
                  <a:pt x="13079" y="1265"/>
                </a:lnTo>
                <a:lnTo>
                  <a:pt x="13228" y="1916"/>
                </a:lnTo>
                <a:lnTo>
                  <a:pt x="13389" y="2783"/>
                </a:lnTo>
                <a:lnTo>
                  <a:pt x="13687" y="3408"/>
                </a:lnTo>
                <a:lnTo>
                  <a:pt x="13813" y="4247"/>
                </a:lnTo>
                <a:lnTo>
                  <a:pt x="13616" y="5034"/>
                </a:lnTo>
                <a:lnTo>
                  <a:pt x="13616" y="5799"/>
                </a:lnTo>
                <a:lnTo>
                  <a:pt x="13807" y="6340"/>
                </a:lnTo>
                <a:lnTo>
                  <a:pt x="14038" y="6731"/>
                </a:lnTo>
                <a:lnTo>
                  <a:pt x="14754" y="6731"/>
                </a:lnTo>
                <a:lnTo>
                  <a:pt x="14629" y="7343"/>
                </a:lnTo>
                <a:lnTo>
                  <a:pt x="14272" y="8103"/>
                </a:lnTo>
                <a:lnTo>
                  <a:pt x="13689" y="8490"/>
                </a:lnTo>
                <a:lnTo>
                  <a:pt x="13308" y="9407"/>
                </a:lnTo>
                <a:lnTo>
                  <a:pt x="13636" y="10076"/>
                </a:lnTo>
                <a:lnTo>
                  <a:pt x="13819" y="10673"/>
                </a:lnTo>
                <a:lnTo>
                  <a:pt x="14421" y="11130"/>
                </a:lnTo>
                <a:lnTo>
                  <a:pt x="14892" y="11510"/>
                </a:lnTo>
                <a:lnTo>
                  <a:pt x="15806" y="11491"/>
                </a:lnTo>
                <a:lnTo>
                  <a:pt x="16394" y="11726"/>
                </a:lnTo>
                <a:lnTo>
                  <a:pt x="16888" y="12036"/>
                </a:lnTo>
                <a:lnTo>
                  <a:pt x="17605" y="12074"/>
                </a:lnTo>
                <a:lnTo>
                  <a:pt x="18100" y="12074"/>
                </a:lnTo>
                <a:lnTo>
                  <a:pt x="18745" y="12152"/>
                </a:lnTo>
                <a:lnTo>
                  <a:pt x="19371" y="12062"/>
                </a:lnTo>
                <a:lnTo>
                  <a:pt x="20282" y="11547"/>
                </a:lnTo>
                <a:lnTo>
                  <a:pt x="20702" y="11701"/>
                </a:lnTo>
                <a:lnTo>
                  <a:pt x="21468" y="11813"/>
                </a:lnTo>
                <a:lnTo>
                  <a:pt x="21498" y="12652"/>
                </a:lnTo>
                <a:lnTo>
                  <a:pt x="21600" y="13425"/>
                </a:lnTo>
                <a:lnTo>
                  <a:pt x="21123" y="13685"/>
                </a:lnTo>
                <a:lnTo>
                  <a:pt x="20836" y="13976"/>
                </a:lnTo>
                <a:lnTo>
                  <a:pt x="21087" y="14564"/>
                </a:lnTo>
                <a:lnTo>
                  <a:pt x="20432" y="14572"/>
                </a:lnTo>
                <a:lnTo>
                  <a:pt x="20211" y="15360"/>
                </a:lnTo>
                <a:lnTo>
                  <a:pt x="20214" y="16129"/>
                </a:lnTo>
                <a:lnTo>
                  <a:pt x="19790" y="16478"/>
                </a:lnTo>
                <a:lnTo>
                  <a:pt x="18884" y="16552"/>
                </a:lnTo>
                <a:lnTo>
                  <a:pt x="18126" y="16986"/>
                </a:lnTo>
                <a:lnTo>
                  <a:pt x="17323" y="17134"/>
                </a:lnTo>
                <a:lnTo>
                  <a:pt x="16961" y="16961"/>
                </a:lnTo>
                <a:lnTo>
                  <a:pt x="16493" y="16685"/>
                </a:lnTo>
                <a:lnTo>
                  <a:pt x="15934" y="16373"/>
                </a:lnTo>
                <a:lnTo>
                  <a:pt x="15226" y="16568"/>
                </a:lnTo>
                <a:lnTo>
                  <a:pt x="14936" y="17024"/>
                </a:lnTo>
                <a:lnTo>
                  <a:pt x="14493" y="17817"/>
                </a:lnTo>
                <a:lnTo>
                  <a:pt x="13956" y="18163"/>
                </a:lnTo>
                <a:lnTo>
                  <a:pt x="13318" y="18324"/>
                </a:lnTo>
                <a:lnTo>
                  <a:pt x="12571" y="18697"/>
                </a:lnTo>
                <a:lnTo>
                  <a:pt x="12023" y="19017"/>
                </a:lnTo>
                <a:lnTo>
                  <a:pt x="11149" y="19391"/>
                </a:lnTo>
                <a:lnTo>
                  <a:pt x="10143" y="19047"/>
                </a:lnTo>
                <a:lnTo>
                  <a:pt x="9566" y="19358"/>
                </a:lnTo>
                <a:lnTo>
                  <a:pt x="8942" y="19861"/>
                </a:lnTo>
                <a:lnTo>
                  <a:pt x="8561" y="20539"/>
                </a:lnTo>
                <a:lnTo>
                  <a:pt x="8111" y="20499"/>
                </a:lnTo>
                <a:lnTo>
                  <a:pt x="7655" y="20222"/>
                </a:lnTo>
                <a:lnTo>
                  <a:pt x="7275" y="20408"/>
                </a:lnTo>
                <a:lnTo>
                  <a:pt x="6783" y="20606"/>
                </a:lnTo>
                <a:lnTo>
                  <a:pt x="6244" y="20821"/>
                </a:lnTo>
                <a:lnTo>
                  <a:pt x="5764" y="20534"/>
                </a:lnTo>
                <a:lnTo>
                  <a:pt x="5302" y="20770"/>
                </a:lnTo>
                <a:lnTo>
                  <a:pt x="5062" y="21348"/>
                </a:lnTo>
                <a:lnTo>
                  <a:pt x="4633" y="21600"/>
                </a:lnTo>
                <a:close/>
              </a:path>
            </a:pathLst>
          </a:custGeom>
          <a:solidFill>
            <a:srgbClr val="EBEBEB"/>
          </a:solidFill>
          <a:ln w="3175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/>
          </a:p>
        </p:txBody>
      </p:sp>
      <p:sp>
        <p:nvSpPr>
          <p:cNvPr id="145" name="Shape 145"/>
          <p:cNvSpPr/>
          <p:nvPr/>
        </p:nvSpPr>
        <p:spPr>
          <a:xfrm>
            <a:off x="3811515" y="1829274"/>
            <a:ext cx="1840676" cy="15964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605" y="15483"/>
                </a:moveTo>
                <a:lnTo>
                  <a:pt x="1971" y="14527"/>
                </a:lnTo>
                <a:lnTo>
                  <a:pt x="2987" y="13919"/>
                </a:lnTo>
                <a:lnTo>
                  <a:pt x="3908" y="12524"/>
                </a:lnTo>
                <a:lnTo>
                  <a:pt x="5350" y="11032"/>
                </a:lnTo>
                <a:lnTo>
                  <a:pt x="5865" y="10026"/>
                </a:lnTo>
                <a:lnTo>
                  <a:pt x="7341" y="9069"/>
                </a:lnTo>
                <a:lnTo>
                  <a:pt x="6368" y="7577"/>
                </a:lnTo>
                <a:lnTo>
                  <a:pt x="5265" y="7200"/>
                </a:lnTo>
                <a:lnTo>
                  <a:pt x="3996" y="6934"/>
                </a:lnTo>
                <a:lnTo>
                  <a:pt x="3137" y="6407"/>
                </a:lnTo>
                <a:lnTo>
                  <a:pt x="2339" y="5212"/>
                </a:lnTo>
                <a:lnTo>
                  <a:pt x="1399" y="4784"/>
                </a:lnTo>
                <a:lnTo>
                  <a:pt x="0" y="3939"/>
                </a:lnTo>
                <a:lnTo>
                  <a:pt x="1378" y="3749"/>
                </a:lnTo>
                <a:lnTo>
                  <a:pt x="2494" y="3686"/>
                </a:lnTo>
                <a:lnTo>
                  <a:pt x="3250" y="3206"/>
                </a:lnTo>
                <a:lnTo>
                  <a:pt x="3907" y="2133"/>
                </a:lnTo>
                <a:lnTo>
                  <a:pt x="2836" y="580"/>
                </a:lnTo>
                <a:lnTo>
                  <a:pt x="4019" y="240"/>
                </a:lnTo>
                <a:lnTo>
                  <a:pt x="5089" y="833"/>
                </a:lnTo>
                <a:lnTo>
                  <a:pt x="5776" y="0"/>
                </a:lnTo>
                <a:lnTo>
                  <a:pt x="7002" y="126"/>
                </a:lnTo>
                <a:lnTo>
                  <a:pt x="8218" y="506"/>
                </a:lnTo>
                <a:lnTo>
                  <a:pt x="9548" y="847"/>
                </a:lnTo>
                <a:lnTo>
                  <a:pt x="10983" y="885"/>
                </a:lnTo>
                <a:lnTo>
                  <a:pt x="11900" y="1390"/>
                </a:lnTo>
                <a:lnTo>
                  <a:pt x="11923" y="3409"/>
                </a:lnTo>
                <a:lnTo>
                  <a:pt x="11058" y="4923"/>
                </a:lnTo>
                <a:lnTo>
                  <a:pt x="9625" y="5834"/>
                </a:lnTo>
                <a:lnTo>
                  <a:pt x="10261" y="7289"/>
                </a:lnTo>
                <a:lnTo>
                  <a:pt x="11538" y="7405"/>
                </a:lnTo>
                <a:lnTo>
                  <a:pt x="13158" y="7746"/>
                </a:lnTo>
                <a:lnTo>
                  <a:pt x="14660" y="8289"/>
                </a:lnTo>
                <a:lnTo>
                  <a:pt x="15997" y="6989"/>
                </a:lnTo>
                <a:lnTo>
                  <a:pt x="17176" y="5703"/>
                </a:lnTo>
                <a:lnTo>
                  <a:pt x="18510" y="4957"/>
                </a:lnTo>
                <a:lnTo>
                  <a:pt x="19169" y="3644"/>
                </a:lnTo>
                <a:lnTo>
                  <a:pt x="19365" y="2090"/>
                </a:lnTo>
                <a:lnTo>
                  <a:pt x="20001" y="3126"/>
                </a:lnTo>
                <a:lnTo>
                  <a:pt x="20637" y="4385"/>
                </a:lnTo>
                <a:lnTo>
                  <a:pt x="21225" y="5624"/>
                </a:lnTo>
                <a:lnTo>
                  <a:pt x="21600" y="7062"/>
                </a:lnTo>
                <a:lnTo>
                  <a:pt x="20845" y="8138"/>
                </a:lnTo>
                <a:lnTo>
                  <a:pt x="20343" y="9488"/>
                </a:lnTo>
                <a:lnTo>
                  <a:pt x="19394" y="9920"/>
                </a:lnTo>
                <a:lnTo>
                  <a:pt x="17652" y="9275"/>
                </a:lnTo>
                <a:lnTo>
                  <a:pt x="17229" y="10267"/>
                </a:lnTo>
                <a:lnTo>
                  <a:pt x="16399" y="11798"/>
                </a:lnTo>
                <a:lnTo>
                  <a:pt x="15832" y="13062"/>
                </a:lnTo>
                <a:lnTo>
                  <a:pt x="14552" y="12586"/>
                </a:lnTo>
                <a:lnTo>
                  <a:pt x="13063" y="12980"/>
                </a:lnTo>
                <a:lnTo>
                  <a:pt x="11916" y="11897"/>
                </a:lnTo>
                <a:lnTo>
                  <a:pt x="10535" y="11900"/>
                </a:lnTo>
                <a:lnTo>
                  <a:pt x="9191" y="11921"/>
                </a:lnTo>
                <a:lnTo>
                  <a:pt x="8320" y="13041"/>
                </a:lnTo>
                <a:lnTo>
                  <a:pt x="9303" y="14150"/>
                </a:lnTo>
                <a:lnTo>
                  <a:pt x="9948" y="15136"/>
                </a:lnTo>
                <a:lnTo>
                  <a:pt x="10669" y="17023"/>
                </a:lnTo>
                <a:lnTo>
                  <a:pt x="9757" y="17982"/>
                </a:lnTo>
                <a:lnTo>
                  <a:pt x="8263" y="18258"/>
                </a:lnTo>
                <a:lnTo>
                  <a:pt x="6758" y="17376"/>
                </a:lnTo>
                <a:lnTo>
                  <a:pt x="6335" y="18863"/>
                </a:lnTo>
                <a:lnTo>
                  <a:pt x="5780" y="19827"/>
                </a:lnTo>
                <a:lnTo>
                  <a:pt x="4732" y="21415"/>
                </a:lnTo>
                <a:lnTo>
                  <a:pt x="3691" y="21600"/>
                </a:lnTo>
                <a:lnTo>
                  <a:pt x="1889" y="21477"/>
                </a:lnTo>
                <a:lnTo>
                  <a:pt x="1692" y="20302"/>
                </a:lnTo>
                <a:lnTo>
                  <a:pt x="3373" y="19584"/>
                </a:lnTo>
                <a:lnTo>
                  <a:pt x="4028" y="18690"/>
                </a:lnTo>
                <a:lnTo>
                  <a:pt x="4890" y="18171"/>
                </a:lnTo>
                <a:lnTo>
                  <a:pt x="5141" y="16802"/>
                </a:lnTo>
                <a:lnTo>
                  <a:pt x="4313" y="16380"/>
                </a:lnTo>
                <a:lnTo>
                  <a:pt x="3275" y="17261"/>
                </a:lnTo>
                <a:lnTo>
                  <a:pt x="1695" y="17242"/>
                </a:lnTo>
                <a:lnTo>
                  <a:pt x="1536" y="16429"/>
                </a:lnTo>
                <a:lnTo>
                  <a:pt x="605" y="15483"/>
                </a:lnTo>
                <a:close/>
              </a:path>
            </a:pathLst>
          </a:custGeom>
          <a:solidFill>
            <a:srgbClr val="EBEBEB"/>
          </a:solidFill>
          <a:ln w="3175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/>
          </a:p>
        </p:txBody>
      </p:sp>
      <p:sp>
        <p:nvSpPr>
          <p:cNvPr id="146" name="Shape 146"/>
          <p:cNvSpPr/>
          <p:nvPr/>
        </p:nvSpPr>
        <p:spPr>
          <a:xfrm>
            <a:off x="4299738" y="1642967"/>
            <a:ext cx="1167961" cy="80486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6273" y="16637"/>
                </a:moveTo>
                <a:lnTo>
                  <a:pt x="8093" y="15051"/>
                </a:lnTo>
                <a:lnTo>
                  <a:pt x="9805" y="11793"/>
                </a:lnTo>
                <a:lnTo>
                  <a:pt x="9661" y="10136"/>
                </a:lnTo>
                <a:lnTo>
                  <a:pt x="9594" y="7736"/>
                </a:lnTo>
                <a:lnTo>
                  <a:pt x="8361" y="6786"/>
                </a:lnTo>
                <a:lnTo>
                  <a:pt x="6359" y="6934"/>
                </a:lnTo>
                <a:lnTo>
                  <a:pt x="3784" y="5977"/>
                </a:lnTo>
                <a:lnTo>
                  <a:pt x="1704" y="5145"/>
                </a:lnTo>
                <a:lnTo>
                  <a:pt x="0" y="5219"/>
                </a:lnTo>
                <a:lnTo>
                  <a:pt x="0" y="2498"/>
                </a:lnTo>
                <a:lnTo>
                  <a:pt x="250" y="225"/>
                </a:lnTo>
                <a:lnTo>
                  <a:pt x="1596" y="31"/>
                </a:lnTo>
                <a:lnTo>
                  <a:pt x="2871" y="1160"/>
                </a:lnTo>
                <a:lnTo>
                  <a:pt x="4119" y="3074"/>
                </a:lnTo>
                <a:lnTo>
                  <a:pt x="5419" y="730"/>
                </a:lnTo>
                <a:lnTo>
                  <a:pt x="7017" y="0"/>
                </a:lnTo>
                <a:lnTo>
                  <a:pt x="8452" y="288"/>
                </a:lnTo>
                <a:lnTo>
                  <a:pt x="9664" y="1414"/>
                </a:lnTo>
                <a:lnTo>
                  <a:pt x="11167" y="2071"/>
                </a:lnTo>
                <a:lnTo>
                  <a:pt x="12873" y="3372"/>
                </a:lnTo>
                <a:lnTo>
                  <a:pt x="13898" y="5010"/>
                </a:lnTo>
                <a:lnTo>
                  <a:pt x="15900" y="3488"/>
                </a:lnTo>
                <a:lnTo>
                  <a:pt x="17355" y="4077"/>
                </a:lnTo>
                <a:lnTo>
                  <a:pt x="18530" y="5522"/>
                </a:lnTo>
                <a:lnTo>
                  <a:pt x="20302" y="7826"/>
                </a:lnTo>
                <a:lnTo>
                  <a:pt x="21600" y="9350"/>
                </a:lnTo>
                <a:lnTo>
                  <a:pt x="21295" y="12489"/>
                </a:lnTo>
                <a:lnTo>
                  <a:pt x="20082" y="14987"/>
                </a:lnTo>
                <a:lnTo>
                  <a:pt x="18190" y="16066"/>
                </a:lnTo>
                <a:lnTo>
                  <a:pt x="16539" y="18493"/>
                </a:lnTo>
                <a:lnTo>
                  <a:pt x="13995" y="21600"/>
                </a:lnTo>
                <a:lnTo>
                  <a:pt x="12383" y="20559"/>
                </a:lnTo>
                <a:lnTo>
                  <a:pt x="11070" y="20060"/>
                </a:lnTo>
                <a:lnTo>
                  <a:pt x="9167" y="19637"/>
                </a:lnTo>
                <a:lnTo>
                  <a:pt x="7113" y="19400"/>
                </a:lnTo>
                <a:lnTo>
                  <a:pt x="6273" y="16637"/>
                </a:lnTo>
                <a:close/>
              </a:path>
            </a:pathLst>
          </a:custGeom>
          <a:solidFill>
            <a:srgbClr val="EBEBEB"/>
          </a:solidFill>
          <a:ln w="3175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/>
          </a:p>
        </p:txBody>
      </p:sp>
      <p:sp>
        <p:nvSpPr>
          <p:cNvPr id="147" name="Shape 147"/>
          <p:cNvSpPr/>
          <p:nvPr/>
        </p:nvSpPr>
        <p:spPr>
          <a:xfrm>
            <a:off x="4425394" y="1465733"/>
            <a:ext cx="368656" cy="28149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373" h="21600" fill="norm" stroke="1" extrusionOk="0">
                <a:moveTo>
                  <a:pt x="5901" y="21600"/>
                </a:moveTo>
                <a:lnTo>
                  <a:pt x="1811" y="18051"/>
                </a:lnTo>
                <a:cubicBezTo>
                  <a:pt x="1811" y="18051"/>
                  <a:pt x="-227" y="16003"/>
                  <a:pt x="21" y="14563"/>
                </a:cubicBezTo>
                <a:cubicBezTo>
                  <a:pt x="252" y="13217"/>
                  <a:pt x="3716" y="5302"/>
                  <a:pt x="3716" y="5302"/>
                </a:cubicBezTo>
                <a:lnTo>
                  <a:pt x="9610" y="2848"/>
                </a:lnTo>
                <a:lnTo>
                  <a:pt x="14221" y="0"/>
                </a:lnTo>
                <a:lnTo>
                  <a:pt x="19008" y="1753"/>
                </a:lnTo>
                <a:lnTo>
                  <a:pt x="21373" y="8513"/>
                </a:lnTo>
                <a:lnTo>
                  <a:pt x="20285" y="14787"/>
                </a:lnTo>
                <a:lnTo>
                  <a:pt x="15654" y="13492"/>
                </a:lnTo>
                <a:lnTo>
                  <a:pt x="10480" y="15545"/>
                </a:lnTo>
                <a:lnTo>
                  <a:pt x="5901" y="21600"/>
                </a:lnTo>
                <a:close/>
              </a:path>
            </a:pathLst>
          </a:custGeom>
          <a:solidFill>
            <a:srgbClr val="EBEBEB"/>
          </a:solidFill>
          <a:ln w="3175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/>
          </a:p>
        </p:txBody>
      </p:sp>
      <p:sp>
        <p:nvSpPr>
          <p:cNvPr id="148" name="Shape 148"/>
          <p:cNvSpPr/>
          <p:nvPr/>
        </p:nvSpPr>
        <p:spPr>
          <a:xfrm>
            <a:off x="4873794" y="1395975"/>
            <a:ext cx="1863142" cy="185958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9066" y="11024"/>
                </a:moveTo>
                <a:lnTo>
                  <a:pt x="8748" y="10101"/>
                </a:lnTo>
                <a:lnTo>
                  <a:pt x="7959" y="8452"/>
                </a:lnTo>
                <a:lnTo>
                  <a:pt x="7013" y="7025"/>
                </a:lnTo>
                <a:lnTo>
                  <a:pt x="5688" y="5927"/>
                </a:lnTo>
                <a:lnTo>
                  <a:pt x="5041" y="5260"/>
                </a:lnTo>
                <a:lnTo>
                  <a:pt x="4289" y="4756"/>
                </a:lnTo>
                <a:lnTo>
                  <a:pt x="3513" y="4340"/>
                </a:lnTo>
                <a:lnTo>
                  <a:pt x="1923" y="5054"/>
                </a:lnTo>
                <a:lnTo>
                  <a:pt x="1449" y="4358"/>
                </a:lnTo>
                <a:lnTo>
                  <a:pt x="0" y="3722"/>
                </a:lnTo>
                <a:lnTo>
                  <a:pt x="1296" y="3229"/>
                </a:lnTo>
                <a:lnTo>
                  <a:pt x="2358" y="2225"/>
                </a:lnTo>
                <a:lnTo>
                  <a:pt x="3103" y="1126"/>
                </a:lnTo>
                <a:lnTo>
                  <a:pt x="4357" y="1102"/>
                </a:lnTo>
                <a:lnTo>
                  <a:pt x="5666" y="1714"/>
                </a:lnTo>
                <a:lnTo>
                  <a:pt x="6238" y="2799"/>
                </a:lnTo>
                <a:lnTo>
                  <a:pt x="8374" y="2799"/>
                </a:lnTo>
                <a:lnTo>
                  <a:pt x="10611" y="2420"/>
                </a:lnTo>
                <a:lnTo>
                  <a:pt x="12370" y="828"/>
                </a:lnTo>
                <a:lnTo>
                  <a:pt x="13966" y="0"/>
                </a:lnTo>
                <a:lnTo>
                  <a:pt x="15842" y="109"/>
                </a:lnTo>
                <a:lnTo>
                  <a:pt x="17258" y="484"/>
                </a:lnTo>
                <a:lnTo>
                  <a:pt x="17733" y="1841"/>
                </a:lnTo>
                <a:lnTo>
                  <a:pt x="19222" y="1841"/>
                </a:lnTo>
                <a:lnTo>
                  <a:pt x="20615" y="2098"/>
                </a:lnTo>
                <a:lnTo>
                  <a:pt x="20495" y="3777"/>
                </a:lnTo>
                <a:lnTo>
                  <a:pt x="19494" y="4389"/>
                </a:lnTo>
                <a:lnTo>
                  <a:pt x="18994" y="5988"/>
                </a:lnTo>
                <a:lnTo>
                  <a:pt x="19336" y="7504"/>
                </a:lnTo>
                <a:lnTo>
                  <a:pt x="19764" y="9837"/>
                </a:lnTo>
                <a:lnTo>
                  <a:pt x="20218" y="11793"/>
                </a:lnTo>
                <a:lnTo>
                  <a:pt x="20743" y="12624"/>
                </a:lnTo>
                <a:lnTo>
                  <a:pt x="21600" y="14044"/>
                </a:lnTo>
                <a:lnTo>
                  <a:pt x="20458" y="14951"/>
                </a:lnTo>
                <a:lnTo>
                  <a:pt x="20604" y="16358"/>
                </a:lnTo>
                <a:lnTo>
                  <a:pt x="20641" y="17363"/>
                </a:lnTo>
                <a:lnTo>
                  <a:pt x="20468" y="18431"/>
                </a:lnTo>
                <a:lnTo>
                  <a:pt x="20566" y="20145"/>
                </a:lnTo>
                <a:lnTo>
                  <a:pt x="20530" y="21551"/>
                </a:lnTo>
                <a:lnTo>
                  <a:pt x="19249" y="21600"/>
                </a:lnTo>
                <a:lnTo>
                  <a:pt x="18814" y="20172"/>
                </a:lnTo>
                <a:lnTo>
                  <a:pt x="17972" y="18556"/>
                </a:lnTo>
                <a:lnTo>
                  <a:pt x="17400" y="17052"/>
                </a:lnTo>
                <a:lnTo>
                  <a:pt x="17180" y="16061"/>
                </a:lnTo>
                <a:lnTo>
                  <a:pt x="16495" y="15218"/>
                </a:lnTo>
                <a:lnTo>
                  <a:pt x="15483" y="15439"/>
                </a:lnTo>
                <a:lnTo>
                  <a:pt x="14966" y="16427"/>
                </a:lnTo>
                <a:lnTo>
                  <a:pt x="13833" y="17812"/>
                </a:lnTo>
                <a:lnTo>
                  <a:pt x="13093" y="17059"/>
                </a:lnTo>
                <a:lnTo>
                  <a:pt x="11402" y="16895"/>
                </a:lnTo>
                <a:lnTo>
                  <a:pt x="9928" y="16846"/>
                </a:lnTo>
                <a:lnTo>
                  <a:pt x="8807" y="16788"/>
                </a:lnTo>
                <a:lnTo>
                  <a:pt x="8029" y="16067"/>
                </a:lnTo>
                <a:lnTo>
                  <a:pt x="7055" y="16092"/>
                </a:lnTo>
                <a:lnTo>
                  <a:pt x="6884" y="16883"/>
                </a:lnTo>
                <a:lnTo>
                  <a:pt x="5653" y="17163"/>
                </a:lnTo>
                <a:lnTo>
                  <a:pt x="4487" y="17586"/>
                </a:lnTo>
                <a:lnTo>
                  <a:pt x="3558" y="17629"/>
                </a:lnTo>
                <a:lnTo>
                  <a:pt x="3165" y="16387"/>
                </a:lnTo>
                <a:lnTo>
                  <a:pt x="3861" y="15151"/>
                </a:lnTo>
                <a:lnTo>
                  <a:pt x="4526" y="14215"/>
                </a:lnTo>
                <a:lnTo>
                  <a:pt x="5156" y="13103"/>
                </a:lnTo>
                <a:lnTo>
                  <a:pt x="6740" y="13487"/>
                </a:lnTo>
                <a:lnTo>
                  <a:pt x="7651" y="13277"/>
                </a:lnTo>
                <a:lnTo>
                  <a:pt x="8248" y="12154"/>
                </a:lnTo>
                <a:lnTo>
                  <a:pt x="9066" y="11024"/>
                </a:lnTo>
                <a:close/>
              </a:path>
            </a:pathLst>
          </a:custGeom>
          <a:solidFill>
            <a:srgbClr val="EBEBEB"/>
          </a:solidFill>
          <a:ln w="3175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/>
          </a:p>
        </p:txBody>
      </p:sp>
      <p:sp>
        <p:nvSpPr>
          <p:cNvPr id="149" name="Shape 149"/>
          <p:cNvSpPr/>
          <p:nvPr/>
        </p:nvSpPr>
        <p:spPr>
          <a:xfrm>
            <a:off x="5175907" y="2705592"/>
            <a:ext cx="1740633" cy="191544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959" y="10357"/>
                </a:moveTo>
                <a:lnTo>
                  <a:pt x="900" y="8831"/>
                </a:lnTo>
                <a:lnTo>
                  <a:pt x="1476" y="7199"/>
                </a:lnTo>
                <a:lnTo>
                  <a:pt x="1352" y="6606"/>
                </a:lnTo>
                <a:lnTo>
                  <a:pt x="1116" y="5337"/>
                </a:lnTo>
                <a:lnTo>
                  <a:pt x="367" y="3877"/>
                </a:lnTo>
                <a:lnTo>
                  <a:pt x="0" y="2402"/>
                </a:lnTo>
                <a:lnTo>
                  <a:pt x="1739" y="2122"/>
                </a:lnTo>
                <a:lnTo>
                  <a:pt x="3541" y="1539"/>
                </a:lnTo>
                <a:lnTo>
                  <a:pt x="3909" y="864"/>
                </a:lnTo>
                <a:lnTo>
                  <a:pt x="4832" y="800"/>
                </a:lnTo>
                <a:lnTo>
                  <a:pt x="5717" y="1586"/>
                </a:lnTo>
                <a:lnTo>
                  <a:pt x="7095" y="1532"/>
                </a:lnTo>
                <a:lnTo>
                  <a:pt x="8841" y="1619"/>
                </a:lnTo>
                <a:lnTo>
                  <a:pt x="10064" y="1747"/>
                </a:lnTo>
                <a:lnTo>
                  <a:pt x="11153" y="2534"/>
                </a:lnTo>
                <a:lnTo>
                  <a:pt x="12111" y="1379"/>
                </a:lnTo>
                <a:lnTo>
                  <a:pt x="12767" y="148"/>
                </a:lnTo>
                <a:lnTo>
                  <a:pt x="13963" y="0"/>
                </a:lnTo>
                <a:lnTo>
                  <a:pt x="14627" y="983"/>
                </a:lnTo>
                <a:lnTo>
                  <a:pt x="14974" y="1877"/>
                </a:lnTo>
                <a:lnTo>
                  <a:pt x="15703" y="3603"/>
                </a:lnTo>
                <a:lnTo>
                  <a:pt x="16489" y="4886"/>
                </a:lnTo>
                <a:lnTo>
                  <a:pt x="16965" y="6155"/>
                </a:lnTo>
                <a:lnTo>
                  <a:pt x="18120" y="6213"/>
                </a:lnTo>
                <a:lnTo>
                  <a:pt x="18847" y="7535"/>
                </a:lnTo>
                <a:lnTo>
                  <a:pt x="18004" y="8146"/>
                </a:lnTo>
                <a:lnTo>
                  <a:pt x="17347" y="9689"/>
                </a:lnTo>
                <a:lnTo>
                  <a:pt x="18414" y="9794"/>
                </a:lnTo>
                <a:lnTo>
                  <a:pt x="19624" y="9954"/>
                </a:lnTo>
                <a:lnTo>
                  <a:pt x="20494" y="10531"/>
                </a:lnTo>
                <a:lnTo>
                  <a:pt x="21600" y="11129"/>
                </a:lnTo>
                <a:lnTo>
                  <a:pt x="21180" y="12288"/>
                </a:lnTo>
                <a:lnTo>
                  <a:pt x="19314" y="12156"/>
                </a:lnTo>
                <a:lnTo>
                  <a:pt x="17614" y="12284"/>
                </a:lnTo>
                <a:lnTo>
                  <a:pt x="16240" y="12200"/>
                </a:lnTo>
                <a:lnTo>
                  <a:pt x="14715" y="12564"/>
                </a:lnTo>
                <a:lnTo>
                  <a:pt x="13387" y="12724"/>
                </a:lnTo>
                <a:lnTo>
                  <a:pt x="12505" y="12627"/>
                </a:lnTo>
                <a:lnTo>
                  <a:pt x="12041" y="13767"/>
                </a:lnTo>
                <a:lnTo>
                  <a:pt x="10817" y="13567"/>
                </a:lnTo>
                <a:lnTo>
                  <a:pt x="10003" y="14047"/>
                </a:lnTo>
                <a:lnTo>
                  <a:pt x="10062" y="15197"/>
                </a:lnTo>
                <a:lnTo>
                  <a:pt x="9546" y="16225"/>
                </a:lnTo>
                <a:lnTo>
                  <a:pt x="8794" y="16830"/>
                </a:lnTo>
                <a:lnTo>
                  <a:pt x="8089" y="16137"/>
                </a:lnTo>
                <a:lnTo>
                  <a:pt x="6913" y="16741"/>
                </a:lnTo>
                <a:lnTo>
                  <a:pt x="6946" y="17795"/>
                </a:lnTo>
                <a:lnTo>
                  <a:pt x="6547" y="18942"/>
                </a:lnTo>
                <a:lnTo>
                  <a:pt x="6520" y="20378"/>
                </a:lnTo>
                <a:lnTo>
                  <a:pt x="6490" y="21600"/>
                </a:lnTo>
                <a:lnTo>
                  <a:pt x="3912" y="21541"/>
                </a:lnTo>
                <a:lnTo>
                  <a:pt x="3090" y="21097"/>
                </a:lnTo>
                <a:lnTo>
                  <a:pt x="1599" y="20028"/>
                </a:lnTo>
                <a:lnTo>
                  <a:pt x="1098" y="18952"/>
                </a:lnTo>
                <a:lnTo>
                  <a:pt x="330" y="17364"/>
                </a:lnTo>
                <a:lnTo>
                  <a:pt x="1030" y="15650"/>
                </a:lnTo>
                <a:lnTo>
                  <a:pt x="2522" y="14742"/>
                </a:lnTo>
                <a:lnTo>
                  <a:pt x="3320" y="13564"/>
                </a:lnTo>
                <a:lnTo>
                  <a:pt x="3636" y="12012"/>
                </a:lnTo>
                <a:lnTo>
                  <a:pt x="1998" y="12138"/>
                </a:lnTo>
                <a:lnTo>
                  <a:pt x="959" y="10357"/>
                </a:lnTo>
                <a:close/>
              </a:path>
            </a:pathLst>
          </a:custGeom>
          <a:solidFill>
            <a:srgbClr val="EBEBEB"/>
          </a:solidFill>
          <a:ln w="3175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/>
          </a:p>
        </p:txBody>
      </p:sp>
      <p:sp>
        <p:nvSpPr>
          <p:cNvPr id="150" name="Shape 150"/>
          <p:cNvSpPr/>
          <p:nvPr/>
        </p:nvSpPr>
        <p:spPr>
          <a:xfrm>
            <a:off x="5695575" y="3908569"/>
            <a:ext cx="842650" cy="83053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18802"/>
                </a:moveTo>
                <a:lnTo>
                  <a:pt x="65" y="14352"/>
                </a:lnTo>
                <a:lnTo>
                  <a:pt x="769" y="10773"/>
                </a:lnTo>
                <a:lnTo>
                  <a:pt x="1117" y="7119"/>
                </a:lnTo>
                <a:lnTo>
                  <a:pt x="3265" y="6124"/>
                </a:lnTo>
                <a:lnTo>
                  <a:pt x="4755" y="7413"/>
                </a:lnTo>
                <a:lnTo>
                  <a:pt x="6579" y="5720"/>
                </a:lnTo>
                <a:lnTo>
                  <a:pt x="7331" y="3884"/>
                </a:lnTo>
                <a:lnTo>
                  <a:pt x="7401" y="995"/>
                </a:lnTo>
                <a:lnTo>
                  <a:pt x="9153" y="0"/>
                </a:lnTo>
                <a:lnTo>
                  <a:pt x="13396" y="574"/>
                </a:lnTo>
                <a:lnTo>
                  <a:pt x="16639" y="999"/>
                </a:lnTo>
                <a:lnTo>
                  <a:pt x="18998" y="3441"/>
                </a:lnTo>
                <a:lnTo>
                  <a:pt x="19499" y="7504"/>
                </a:lnTo>
                <a:lnTo>
                  <a:pt x="19166" y="11177"/>
                </a:lnTo>
                <a:lnTo>
                  <a:pt x="19224" y="15313"/>
                </a:lnTo>
                <a:lnTo>
                  <a:pt x="20480" y="17085"/>
                </a:lnTo>
                <a:lnTo>
                  <a:pt x="21600" y="19027"/>
                </a:lnTo>
                <a:lnTo>
                  <a:pt x="19864" y="19607"/>
                </a:lnTo>
                <a:lnTo>
                  <a:pt x="17229" y="20874"/>
                </a:lnTo>
                <a:lnTo>
                  <a:pt x="14659" y="21600"/>
                </a:lnTo>
                <a:lnTo>
                  <a:pt x="10890" y="21242"/>
                </a:lnTo>
                <a:lnTo>
                  <a:pt x="5108" y="21107"/>
                </a:lnTo>
                <a:lnTo>
                  <a:pt x="3030" y="19923"/>
                </a:lnTo>
                <a:lnTo>
                  <a:pt x="0" y="18802"/>
                </a:lnTo>
                <a:close/>
              </a:path>
            </a:pathLst>
          </a:custGeom>
          <a:solidFill>
            <a:srgbClr val="EBEBEB"/>
          </a:solidFill>
          <a:ln w="3175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/>
          </a:p>
        </p:txBody>
      </p:sp>
      <p:sp>
        <p:nvSpPr>
          <p:cNvPr id="151" name="Shape 151"/>
          <p:cNvSpPr/>
          <p:nvPr/>
        </p:nvSpPr>
        <p:spPr>
          <a:xfrm>
            <a:off x="6137881" y="3785187"/>
            <a:ext cx="889913" cy="89135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9643" y="20618"/>
                </a:moveTo>
                <a:lnTo>
                  <a:pt x="7299" y="17134"/>
                </a:lnTo>
                <a:lnTo>
                  <a:pt x="7426" y="13821"/>
                </a:lnTo>
                <a:lnTo>
                  <a:pt x="7666" y="11161"/>
                </a:lnTo>
                <a:lnTo>
                  <a:pt x="7308" y="6278"/>
                </a:lnTo>
                <a:lnTo>
                  <a:pt x="4733" y="3859"/>
                </a:lnTo>
                <a:lnTo>
                  <a:pt x="2765" y="3555"/>
                </a:lnTo>
                <a:lnTo>
                  <a:pt x="0" y="3448"/>
                </a:lnTo>
                <a:lnTo>
                  <a:pt x="1310" y="1123"/>
                </a:lnTo>
                <a:lnTo>
                  <a:pt x="4208" y="976"/>
                </a:lnTo>
                <a:lnTo>
                  <a:pt x="8468" y="0"/>
                </a:lnTo>
                <a:lnTo>
                  <a:pt x="11710" y="219"/>
                </a:lnTo>
                <a:lnTo>
                  <a:pt x="15293" y="36"/>
                </a:lnTo>
                <a:lnTo>
                  <a:pt x="17848" y="219"/>
                </a:lnTo>
                <a:lnTo>
                  <a:pt x="19164" y="1358"/>
                </a:lnTo>
                <a:lnTo>
                  <a:pt x="21600" y="2023"/>
                </a:lnTo>
                <a:lnTo>
                  <a:pt x="21359" y="5638"/>
                </a:lnTo>
                <a:lnTo>
                  <a:pt x="19589" y="7988"/>
                </a:lnTo>
                <a:lnTo>
                  <a:pt x="17439" y="8927"/>
                </a:lnTo>
                <a:lnTo>
                  <a:pt x="16759" y="10592"/>
                </a:lnTo>
                <a:lnTo>
                  <a:pt x="16803" y="14865"/>
                </a:lnTo>
                <a:lnTo>
                  <a:pt x="16803" y="17647"/>
                </a:lnTo>
                <a:lnTo>
                  <a:pt x="16671" y="19868"/>
                </a:lnTo>
                <a:lnTo>
                  <a:pt x="15231" y="21600"/>
                </a:lnTo>
                <a:lnTo>
                  <a:pt x="13125" y="21471"/>
                </a:lnTo>
                <a:lnTo>
                  <a:pt x="9643" y="20618"/>
                </a:lnTo>
                <a:close/>
              </a:path>
            </a:pathLst>
          </a:custGeom>
          <a:solidFill>
            <a:srgbClr val="EBEBEB"/>
          </a:solidFill>
          <a:ln w="3175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/>
          </a:p>
        </p:txBody>
      </p:sp>
      <p:sp>
        <p:nvSpPr>
          <p:cNvPr id="152" name="Shape 152"/>
          <p:cNvSpPr/>
          <p:nvPr/>
        </p:nvSpPr>
        <p:spPr>
          <a:xfrm>
            <a:off x="6636573" y="3867078"/>
            <a:ext cx="1397008" cy="171655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057" y="21558"/>
                </a:moveTo>
                <a:lnTo>
                  <a:pt x="1641" y="20534"/>
                </a:lnTo>
                <a:lnTo>
                  <a:pt x="747" y="19215"/>
                </a:lnTo>
                <a:lnTo>
                  <a:pt x="1214" y="17960"/>
                </a:lnTo>
                <a:lnTo>
                  <a:pt x="889" y="16460"/>
                </a:lnTo>
                <a:lnTo>
                  <a:pt x="0" y="15006"/>
                </a:lnTo>
                <a:lnTo>
                  <a:pt x="1590" y="14157"/>
                </a:lnTo>
                <a:lnTo>
                  <a:pt x="2293" y="13846"/>
                </a:lnTo>
                <a:lnTo>
                  <a:pt x="2162" y="12391"/>
                </a:lnTo>
                <a:lnTo>
                  <a:pt x="1950" y="10283"/>
                </a:lnTo>
                <a:lnTo>
                  <a:pt x="2812" y="9424"/>
                </a:lnTo>
                <a:lnTo>
                  <a:pt x="3138" y="7000"/>
                </a:lnTo>
                <a:lnTo>
                  <a:pt x="3037" y="6010"/>
                </a:lnTo>
                <a:lnTo>
                  <a:pt x="2931" y="4673"/>
                </a:lnTo>
                <a:lnTo>
                  <a:pt x="3268" y="3596"/>
                </a:lnTo>
                <a:lnTo>
                  <a:pt x="4623" y="3268"/>
                </a:lnTo>
                <a:lnTo>
                  <a:pt x="5984" y="1787"/>
                </a:lnTo>
                <a:lnTo>
                  <a:pt x="6153" y="0"/>
                </a:lnTo>
                <a:lnTo>
                  <a:pt x="8054" y="862"/>
                </a:lnTo>
                <a:lnTo>
                  <a:pt x="9612" y="1490"/>
                </a:lnTo>
                <a:lnTo>
                  <a:pt x="11214" y="1787"/>
                </a:lnTo>
                <a:lnTo>
                  <a:pt x="12329" y="2844"/>
                </a:lnTo>
                <a:lnTo>
                  <a:pt x="14423" y="2518"/>
                </a:lnTo>
                <a:lnTo>
                  <a:pt x="16585" y="2332"/>
                </a:lnTo>
                <a:lnTo>
                  <a:pt x="17374" y="3829"/>
                </a:lnTo>
                <a:lnTo>
                  <a:pt x="19388" y="3923"/>
                </a:lnTo>
                <a:lnTo>
                  <a:pt x="21600" y="3406"/>
                </a:lnTo>
                <a:lnTo>
                  <a:pt x="21600" y="4721"/>
                </a:lnTo>
                <a:lnTo>
                  <a:pt x="20626" y="5607"/>
                </a:lnTo>
                <a:lnTo>
                  <a:pt x="19434" y="6685"/>
                </a:lnTo>
                <a:lnTo>
                  <a:pt x="19518" y="8101"/>
                </a:lnTo>
                <a:lnTo>
                  <a:pt x="17577" y="8838"/>
                </a:lnTo>
                <a:lnTo>
                  <a:pt x="17327" y="10484"/>
                </a:lnTo>
                <a:lnTo>
                  <a:pt x="16676" y="11842"/>
                </a:lnTo>
                <a:lnTo>
                  <a:pt x="15522" y="12295"/>
                </a:lnTo>
                <a:lnTo>
                  <a:pt x="14123" y="12002"/>
                </a:lnTo>
                <a:lnTo>
                  <a:pt x="12382" y="13250"/>
                </a:lnTo>
                <a:lnTo>
                  <a:pt x="11189" y="14142"/>
                </a:lnTo>
                <a:lnTo>
                  <a:pt x="10403" y="15765"/>
                </a:lnTo>
                <a:lnTo>
                  <a:pt x="10768" y="17220"/>
                </a:lnTo>
                <a:lnTo>
                  <a:pt x="11016" y="18769"/>
                </a:lnTo>
                <a:lnTo>
                  <a:pt x="11572" y="19864"/>
                </a:lnTo>
                <a:lnTo>
                  <a:pt x="9499" y="20302"/>
                </a:lnTo>
                <a:lnTo>
                  <a:pt x="7328" y="20255"/>
                </a:lnTo>
                <a:lnTo>
                  <a:pt x="5895" y="19350"/>
                </a:lnTo>
                <a:lnTo>
                  <a:pt x="4532" y="20365"/>
                </a:lnTo>
                <a:lnTo>
                  <a:pt x="4131" y="21600"/>
                </a:lnTo>
                <a:lnTo>
                  <a:pt x="2057" y="21558"/>
                </a:lnTo>
                <a:close/>
              </a:path>
            </a:pathLst>
          </a:custGeom>
          <a:solidFill>
            <a:srgbClr val="EBEBEB"/>
          </a:solidFill>
          <a:ln w="3175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/>
          </a:p>
        </p:txBody>
      </p:sp>
      <p:sp>
        <p:nvSpPr>
          <p:cNvPr id="153" name="Shape 153"/>
          <p:cNvSpPr/>
          <p:nvPr/>
        </p:nvSpPr>
        <p:spPr>
          <a:xfrm>
            <a:off x="6567543" y="2901391"/>
            <a:ext cx="1582709" cy="12742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11359"/>
                </a:moveTo>
                <a:lnTo>
                  <a:pt x="616" y="9184"/>
                </a:lnTo>
                <a:lnTo>
                  <a:pt x="1648" y="7873"/>
                </a:lnTo>
                <a:lnTo>
                  <a:pt x="3996" y="8911"/>
                </a:lnTo>
                <a:lnTo>
                  <a:pt x="5912" y="9422"/>
                </a:lnTo>
                <a:lnTo>
                  <a:pt x="7787" y="9828"/>
                </a:lnTo>
                <a:lnTo>
                  <a:pt x="9599" y="9306"/>
                </a:lnTo>
                <a:lnTo>
                  <a:pt x="10361" y="7522"/>
                </a:lnTo>
                <a:lnTo>
                  <a:pt x="11278" y="5185"/>
                </a:lnTo>
                <a:lnTo>
                  <a:pt x="10821" y="4310"/>
                </a:lnTo>
                <a:lnTo>
                  <a:pt x="11729" y="1784"/>
                </a:lnTo>
                <a:lnTo>
                  <a:pt x="13265" y="493"/>
                </a:lnTo>
                <a:lnTo>
                  <a:pt x="14615" y="0"/>
                </a:lnTo>
                <a:lnTo>
                  <a:pt x="15861" y="795"/>
                </a:lnTo>
                <a:lnTo>
                  <a:pt x="17663" y="931"/>
                </a:lnTo>
                <a:lnTo>
                  <a:pt x="19428" y="391"/>
                </a:lnTo>
                <a:lnTo>
                  <a:pt x="20571" y="1323"/>
                </a:lnTo>
                <a:lnTo>
                  <a:pt x="21600" y="3639"/>
                </a:lnTo>
                <a:lnTo>
                  <a:pt x="21322" y="6260"/>
                </a:lnTo>
                <a:lnTo>
                  <a:pt x="20954" y="8220"/>
                </a:lnTo>
                <a:lnTo>
                  <a:pt x="20692" y="10238"/>
                </a:lnTo>
                <a:lnTo>
                  <a:pt x="19833" y="11411"/>
                </a:lnTo>
                <a:lnTo>
                  <a:pt x="18454" y="13110"/>
                </a:lnTo>
                <a:lnTo>
                  <a:pt x="18961" y="14432"/>
                </a:lnTo>
                <a:lnTo>
                  <a:pt x="19818" y="15823"/>
                </a:lnTo>
                <a:lnTo>
                  <a:pt x="20511" y="16936"/>
                </a:lnTo>
                <a:lnTo>
                  <a:pt x="20885" y="19027"/>
                </a:lnTo>
                <a:lnTo>
                  <a:pt x="20655" y="20386"/>
                </a:lnTo>
                <a:lnTo>
                  <a:pt x="19822" y="20974"/>
                </a:lnTo>
                <a:lnTo>
                  <a:pt x="18442" y="21600"/>
                </a:lnTo>
                <a:lnTo>
                  <a:pt x="16225" y="21459"/>
                </a:lnTo>
                <a:lnTo>
                  <a:pt x="15493" y="19505"/>
                </a:lnTo>
                <a:lnTo>
                  <a:pt x="13569" y="19863"/>
                </a:lnTo>
                <a:lnTo>
                  <a:pt x="11744" y="20202"/>
                </a:lnTo>
                <a:lnTo>
                  <a:pt x="10883" y="18889"/>
                </a:lnTo>
                <a:lnTo>
                  <a:pt x="9278" y="18451"/>
                </a:lnTo>
                <a:lnTo>
                  <a:pt x="8320" y="17874"/>
                </a:lnTo>
                <a:lnTo>
                  <a:pt x="7219" y="16836"/>
                </a:lnTo>
                <a:lnTo>
                  <a:pt x="6078" y="16307"/>
                </a:lnTo>
                <a:lnTo>
                  <a:pt x="5071" y="16020"/>
                </a:lnTo>
                <a:lnTo>
                  <a:pt x="4171" y="15130"/>
                </a:lnTo>
                <a:lnTo>
                  <a:pt x="4833" y="13687"/>
                </a:lnTo>
                <a:lnTo>
                  <a:pt x="3946" y="12672"/>
                </a:lnTo>
                <a:lnTo>
                  <a:pt x="2793" y="11775"/>
                </a:lnTo>
                <a:lnTo>
                  <a:pt x="1806" y="11414"/>
                </a:lnTo>
                <a:lnTo>
                  <a:pt x="0" y="11359"/>
                </a:lnTo>
                <a:close/>
              </a:path>
            </a:pathLst>
          </a:custGeom>
          <a:solidFill>
            <a:srgbClr val="EBEBEB"/>
          </a:solidFill>
          <a:ln w="3175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/>
          </a:p>
        </p:txBody>
      </p:sp>
      <p:sp>
        <p:nvSpPr>
          <p:cNvPr id="154" name="Shape 154"/>
          <p:cNvSpPr/>
          <p:nvPr/>
        </p:nvSpPr>
        <p:spPr>
          <a:xfrm>
            <a:off x="6638552" y="2920500"/>
            <a:ext cx="751701" cy="56417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551" y="17141"/>
                </a:moveTo>
                <a:lnTo>
                  <a:pt x="209" y="13492"/>
                </a:lnTo>
                <a:lnTo>
                  <a:pt x="236" y="8192"/>
                </a:lnTo>
                <a:lnTo>
                  <a:pt x="0" y="0"/>
                </a:lnTo>
                <a:lnTo>
                  <a:pt x="3829" y="1949"/>
                </a:lnTo>
                <a:lnTo>
                  <a:pt x="6771" y="2651"/>
                </a:lnTo>
                <a:lnTo>
                  <a:pt x="10487" y="1291"/>
                </a:lnTo>
                <a:lnTo>
                  <a:pt x="14113" y="2743"/>
                </a:lnTo>
                <a:lnTo>
                  <a:pt x="16544" y="5079"/>
                </a:lnTo>
                <a:lnTo>
                  <a:pt x="18292" y="8519"/>
                </a:lnTo>
                <a:lnTo>
                  <a:pt x="20736" y="8463"/>
                </a:lnTo>
                <a:lnTo>
                  <a:pt x="21600" y="11376"/>
                </a:lnTo>
                <a:lnTo>
                  <a:pt x="20474" y="14001"/>
                </a:lnTo>
                <a:lnTo>
                  <a:pt x="19497" y="17362"/>
                </a:lnTo>
                <a:lnTo>
                  <a:pt x="17854" y="20506"/>
                </a:lnTo>
                <a:lnTo>
                  <a:pt x="14824" y="21600"/>
                </a:lnTo>
                <a:lnTo>
                  <a:pt x="9412" y="20593"/>
                </a:lnTo>
                <a:lnTo>
                  <a:pt x="6278" y="19376"/>
                </a:lnTo>
                <a:lnTo>
                  <a:pt x="1551" y="17141"/>
                </a:lnTo>
                <a:close/>
              </a:path>
            </a:pathLst>
          </a:custGeom>
          <a:solidFill>
            <a:srgbClr val="EBEBEB"/>
          </a:solidFill>
          <a:ln w="3175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/>
          </a:p>
        </p:txBody>
      </p:sp>
      <p:sp>
        <p:nvSpPr>
          <p:cNvPr id="155" name="Shape 155"/>
          <p:cNvSpPr/>
          <p:nvPr/>
        </p:nvSpPr>
        <p:spPr>
          <a:xfrm>
            <a:off x="6509636" y="1119093"/>
            <a:ext cx="1578400" cy="203545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3153" y="15640"/>
                </a:moveTo>
                <a:lnTo>
                  <a:pt x="1435" y="13768"/>
                </a:lnTo>
                <a:lnTo>
                  <a:pt x="1210" y="12558"/>
                </a:lnTo>
                <a:lnTo>
                  <a:pt x="658" y="10635"/>
                </a:lnTo>
                <a:lnTo>
                  <a:pt x="0" y="8608"/>
                </a:lnTo>
                <a:lnTo>
                  <a:pt x="675" y="7021"/>
                </a:lnTo>
                <a:lnTo>
                  <a:pt x="1861" y="6422"/>
                </a:lnTo>
                <a:lnTo>
                  <a:pt x="1945" y="4900"/>
                </a:lnTo>
                <a:lnTo>
                  <a:pt x="3466" y="4667"/>
                </a:lnTo>
                <a:lnTo>
                  <a:pt x="2976" y="3237"/>
                </a:lnTo>
                <a:lnTo>
                  <a:pt x="5085" y="2940"/>
                </a:lnTo>
                <a:lnTo>
                  <a:pt x="7217" y="2121"/>
                </a:lnTo>
                <a:lnTo>
                  <a:pt x="8690" y="756"/>
                </a:lnTo>
                <a:lnTo>
                  <a:pt x="10268" y="0"/>
                </a:lnTo>
                <a:lnTo>
                  <a:pt x="10604" y="1000"/>
                </a:lnTo>
                <a:lnTo>
                  <a:pt x="11896" y="1886"/>
                </a:lnTo>
                <a:lnTo>
                  <a:pt x="13358" y="2042"/>
                </a:lnTo>
                <a:lnTo>
                  <a:pt x="14376" y="1534"/>
                </a:lnTo>
                <a:lnTo>
                  <a:pt x="15819" y="1275"/>
                </a:lnTo>
                <a:lnTo>
                  <a:pt x="16581" y="2190"/>
                </a:lnTo>
                <a:lnTo>
                  <a:pt x="16096" y="3023"/>
                </a:lnTo>
                <a:lnTo>
                  <a:pt x="14954" y="2907"/>
                </a:lnTo>
                <a:lnTo>
                  <a:pt x="13509" y="3337"/>
                </a:lnTo>
                <a:lnTo>
                  <a:pt x="14244" y="4155"/>
                </a:lnTo>
                <a:lnTo>
                  <a:pt x="15807" y="5000"/>
                </a:lnTo>
                <a:lnTo>
                  <a:pt x="16861" y="5663"/>
                </a:lnTo>
                <a:lnTo>
                  <a:pt x="17716" y="6679"/>
                </a:lnTo>
                <a:lnTo>
                  <a:pt x="18584" y="7551"/>
                </a:lnTo>
                <a:lnTo>
                  <a:pt x="18483" y="9716"/>
                </a:lnTo>
                <a:lnTo>
                  <a:pt x="19235" y="11214"/>
                </a:lnTo>
                <a:lnTo>
                  <a:pt x="19789" y="11970"/>
                </a:lnTo>
                <a:lnTo>
                  <a:pt x="21048" y="12817"/>
                </a:lnTo>
                <a:lnTo>
                  <a:pt x="21399" y="14302"/>
                </a:lnTo>
                <a:lnTo>
                  <a:pt x="21600" y="15327"/>
                </a:lnTo>
                <a:lnTo>
                  <a:pt x="20628" y="16583"/>
                </a:lnTo>
                <a:lnTo>
                  <a:pt x="20308" y="17710"/>
                </a:lnTo>
                <a:lnTo>
                  <a:pt x="18260" y="17827"/>
                </a:lnTo>
                <a:lnTo>
                  <a:pt x="16765" y="17907"/>
                </a:lnTo>
                <a:lnTo>
                  <a:pt x="15821" y="18614"/>
                </a:lnTo>
                <a:lnTo>
                  <a:pt x="15141" y="19072"/>
                </a:lnTo>
                <a:lnTo>
                  <a:pt x="14157" y="19300"/>
                </a:lnTo>
                <a:lnTo>
                  <a:pt x="12823" y="19854"/>
                </a:lnTo>
                <a:lnTo>
                  <a:pt x="11503" y="21600"/>
                </a:lnTo>
                <a:lnTo>
                  <a:pt x="10560" y="21427"/>
                </a:lnTo>
                <a:lnTo>
                  <a:pt x="9856" y="20817"/>
                </a:lnTo>
                <a:lnTo>
                  <a:pt x="8899" y="20100"/>
                </a:lnTo>
                <a:lnTo>
                  <a:pt x="7508" y="19545"/>
                </a:lnTo>
                <a:lnTo>
                  <a:pt x="6306" y="19485"/>
                </a:lnTo>
                <a:lnTo>
                  <a:pt x="4981" y="19927"/>
                </a:lnTo>
                <a:lnTo>
                  <a:pt x="3396" y="19520"/>
                </a:lnTo>
                <a:lnTo>
                  <a:pt x="1836" y="19197"/>
                </a:lnTo>
                <a:lnTo>
                  <a:pt x="1941" y="18079"/>
                </a:lnTo>
                <a:lnTo>
                  <a:pt x="1783" y="16544"/>
                </a:lnTo>
                <a:lnTo>
                  <a:pt x="3153" y="15640"/>
                </a:lnTo>
                <a:close/>
              </a:path>
            </a:pathLst>
          </a:custGeom>
          <a:solidFill>
            <a:srgbClr val="EBEBEB"/>
          </a:solidFill>
          <a:ln w="3175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/>
          </a:p>
        </p:txBody>
      </p:sp>
      <p:sp>
        <p:nvSpPr>
          <p:cNvPr id="156" name="Shape 156"/>
          <p:cNvSpPr/>
          <p:nvPr/>
        </p:nvSpPr>
        <p:spPr>
          <a:xfrm>
            <a:off x="6541083" y="661323"/>
            <a:ext cx="1342814" cy="7480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4749" y="21600"/>
                </a:moveTo>
                <a:lnTo>
                  <a:pt x="3726" y="18793"/>
                </a:lnTo>
                <a:lnTo>
                  <a:pt x="2557" y="17297"/>
                </a:lnTo>
                <a:lnTo>
                  <a:pt x="1713" y="15611"/>
                </a:lnTo>
                <a:lnTo>
                  <a:pt x="0" y="13152"/>
                </a:lnTo>
                <a:lnTo>
                  <a:pt x="1757" y="10114"/>
                </a:lnTo>
                <a:lnTo>
                  <a:pt x="4203" y="5403"/>
                </a:lnTo>
                <a:lnTo>
                  <a:pt x="5783" y="2007"/>
                </a:lnTo>
                <a:lnTo>
                  <a:pt x="8228" y="1740"/>
                </a:lnTo>
                <a:lnTo>
                  <a:pt x="10226" y="0"/>
                </a:lnTo>
                <a:lnTo>
                  <a:pt x="12268" y="1954"/>
                </a:lnTo>
                <a:lnTo>
                  <a:pt x="14753" y="4684"/>
                </a:lnTo>
                <a:lnTo>
                  <a:pt x="16989" y="7360"/>
                </a:lnTo>
                <a:lnTo>
                  <a:pt x="19609" y="9394"/>
                </a:lnTo>
                <a:lnTo>
                  <a:pt x="20862" y="12392"/>
                </a:lnTo>
                <a:lnTo>
                  <a:pt x="21600" y="16879"/>
                </a:lnTo>
                <a:lnTo>
                  <a:pt x="19299" y="14832"/>
                </a:lnTo>
                <a:lnTo>
                  <a:pt x="18364" y="15999"/>
                </a:lnTo>
                <a:lnTo>
                  <a:pt x="16191" y="12746"/>
                </a:lnTo>
                <a:lnTo>
                  <a:pt x="14437" y="11331"/>
                </a:lnTo>
                <a:lnTo>
                  <a:pt x="12842" y="11331"/>
                </a:lnTo>
                <a:lnTo>
                  <a:pt x="11496" y="13198"/>
                </a:lnTo>
                <a:lnTo>
                  <a:pt x="9679" y="15098"/>
                </a:lnTo>
                <a:lnTo>
                  <a:pt x="8043" y="18879"/>
                </a:lnTo>
                <a:lnTo>
                  <a:pt x="6582" y="20327"/>
                </a:lnTo>
                <a:lnTo>
                  <a:pt x="4749" y="21600"/>
                </a:lnTo>
                <a:close/>
              </a:path>
            </a:pathLst>
          </a:custGeom>
          <a:solidFill>
            <a:srgbClr val="EBEBEB"/>
          </a:solidFill>
          <a:ln w="3175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/>
          </a:p>
        </p:txBody>
      </p:sp>
      <p:sp>
        <p:nvSpPr>
          <p:cNvPr id="157" name="Shape 157"/>
          <p:cNvSpPr/>
          <p:nvPr/>
        </p:nvSpPr>
        <p:spPr>
          <a:xfrm>
            <a:off x="7257740" y="1052934"/>
            <a:ext cx="2034249" cy="126464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8370" y="21600"/>
                </a:moveTo>
                <a:lnTo>
                  <a:pt x="7541" y="20827"/>
                </a:lnTo>
                <a:lnTo>
                  <a:pt x="7033" y="19389"/>
                </a:lnTo>
                <a:lnTo>
                  <a:pt x="6462" y="16926"/>
                </a:lnTo>
                <a:lnTo>
                  <a:pt x="6417" y="13229"/>
                </a:lnTo>
                <a:lnTo>
                  <a:pt x="5943" y="12272"/>
                </a:lnTo>
                <a:lnTo>
                  <a:pt x="5412" y="10835"/>
                </a:lnTo>
                <a:lnTo>
                  <a:pt x="4509" y="9348"/>
                </a:lnTo>
                <a:lnTo>
                  <a:pt x="3412" y="8211"/>
                </a:lnTo>
                <a:lnTo>
                  <a:pt x="2526" y="6374"/>
                </a:lnTo>
                <a:lnTo>
                  <a:pt x="3621" y="5984"/>
                </a:lnTo>
                <a:lnTo>
                  <a:pt x="4591" y="5918"/>
                </a:lnTo>
                <a:lnTo>
                  <a:pt x="4863" y="4789"/>
                </a:lnTo>
                <a:lnTo>
                  <a:pt x="4312" y="3204"/>
                </a:lnTo>
                <a:lnTo>
                  <a:pt x="3367" y="3576"/>
                </a:lnTo>
                <a:lnTo>
                  <a:pt x="2445" y="4505"/>
                </a:lnTo>
                <a:lnTo>
                  <a:pt x="1335" y="4097"/>
                </a:lnTo>
                <a:lnTo>
                  <a:pt x="373" y="2793"/>
                </a:lnTo>
                <a:lnTo>
                  <a:pt x="0" y="1242"/>
                </a:lnTo>
                <a:lnTo>
                  <a:pt x="872" y="183"/>
                </a:lnTo>
                <a:lnTo>
                  <a:pt x="1861" y="0"/>
                </a:lnTo>
                <a:lnTo>
                  <a:pt x="3016" y="962"/>
                </a:lnTo>
                <a:lnTo>
                  <a:pt x="4515" y="2772"/>
                </a:lnTo>
                <a:lnTo>
                  <a:pt x="5112" y="2068"/>
                </a:lnTo>
                <a:lnTo>
                  <a:pt x="6581" y="3124"/>
                </a:lnTo>
                <a:lnTo>
                  <a:pt x="7567" y="3930"/>
                </a:lnTo>
                <a:lnTo>
                  <a:pt x="9438" y="2574"/>
                </a:lnTo>
                <a:lnTo>
                  <a:pt x="11251" y="2480"/>
                </a:lnTo>
                <a:lnTo>
                  <a:pt x="13059" y="2480"/>
                </a:lnTo>
                <a:lnTo>
                  <a:pt x="14578" y="3536"/>
                </a:lnTo>
                <a:lnTo>
                  <a:pt x="16175" y="5032"/>
                </a:lnTo>
                <a:lnTo>
                  <a:pt x="17435" y="6339"/>
                </a:lnTo>
                <a:lnTo>
                  <a:pt x="18362" y="7187"/>
                </a:lnTo>
                <a:lnTo>
                  <a:pt x="19352" y="8115"/>
                </a:lnTo>
                <a:lnTo>
                  <a:pt x="20058" y="9249"/>
                </a:lnTo>
                <a:lnTo>
                  <a:pt x="20823" y="10936"/>
                </a:lnTo>
                <a:lnTo>
                  <a:pt x="21600" y="13124"/>
                </a:lnTo>
                <a:lnTo>
                  <a:pt x="20428" y="14741"/>
                </a:lnTo>
                <a:lnTo>
                  <a:pt x="19732" y="13647"/>
                </a:lnTo>
                <a:lnTo>
                  <a:pt x="19330" y="11930"/>
                </a:lnTo>
                <a:lnTo>
                  <a:pt x="17619" y="11772"/>
                </a:lnTo>
                <a:lnTo>
                  <a:pt x="18342" y="14526"/>
                </a:lnTo>
                <a:lnTo>
                  <a:pt x="16926" y="15169"/>
                </a:lnTo>
                <a:lnTo>
                  <a:pt x="15419" y="15042"/>
                </a:lnTo>
                <a:lnTo>
                  <a:pt x="14154" y="13877"/>
                </a:lnTo>
                <a:lnTo>
                  <a:pt x="13242" y="14792"/>
                </a:lnTo>
                <a:lnTo>
                  <a:pt x="12136" y="14384"/>
                </a:lnTo>
                <a:lnTo>
                  <a:pt x="10823" y="14006"/>
                </a:lnTo>
                <a:lnTo>
                  <a:pt x="10394" y="15472"/>
                </a:lnTo>
                <a:lnTo>
                  <a:pt x="9692" y="17427"/>
                </a:lnTo>
                <a:lnTo>
                  <a:pt x="9232" y="19397"/>
                </a:lnTo>
                <a:lnTo>
                  <a:pt x="8370" y="21600"/>
                </a:lnTo>
                <a:close/>
              </a:path>
            </a:pathLst>
          </a:custGeom>
          <a:solidFill>
            <a:srgbClr val="EBEBEB"/>
          </a:solidFill>
          <a:ln w="3175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/>
          </a:p>
        </p:txBody>
      </p:sp>
      <p:sp>
        <p:nvSpPr>
          <p:cNvPr id="158" name="Shape 158"/>
          <p:cNvSpPr/>
          <p:nvPr/>
        </p:nvSpPr>
        <p:spPr>
          <a:xfrm>
            <a:off x="7627786" y="1742783"/>
            <a:ext cx="2285064" cy="250186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10001"/>
                </a:moveTo>
                <a:lnTo>
                  <a:pt x="957" y="9226"/>
                </a:lnTo>
                <a:lnTo>
                  <a:pt x="1783" y="9193"/>
                </a:lnTo>
                <a:lnTo>
                  <a:pt x="3459" y="9037"/>
                </a:lnTo>
                <a:lnTo>
                  <a:pt x="3617" y="8209"/>
                </a:lnTo>
                <a:lnTo>
                  <a:pt x="4324" y="6941"/>
                </a:lnTo>
                <a:lnTo>
                  <a:pt x="4194" y="6184"/>
                </a:lnTo>
                <a:lnTo>
                  <a:pt x="3984" y="5008"/>
                </a:lnTo>
                <a:lnTo>
                  <a:pt x="4834" y="3556"/>
                </a:lnTo>
                <a:lnTo>
                  <a:pt x="5541" y="2154"/>
                </a:lnTo>
                <a:lnTo>
                  <a:pt x="6199" y="1123"/>
                </a:lnTo>
                <a:lnTo>
                  <a:pt x="7270" y="1246"/>
                </a:lnTo>
                <a:lnTo>
                  <a:pt x="8230" y="1490"/>
                </a:lnTo>
                <a:lnTo>
                  <a:pt x="9224" y="1062"/>
                </a:lnTo>
                <a:lnTo>
                  <a:pt x="10414" y="1726"/>
                </a:lnTo>
                <a:lnTo>
                  <a:pt x="11552" y="1680"/>
                </a:lnTo>
                <a:lnTo>
                  <a:pt x="12871" y="1447"/>
                </a:lnTo>
                <a:lnTo>
                  <a:pt x="12707" y="945"/>
                </a:lnTo>
                <a:lnTo>
                  <a:pt x="12287" y="62"/>
                </a:lnTo>
                <a:lnTo>
                  <a:pt x="13008" y="72"/>
                </a:lnTo>
                <a:lnTo>
                  <a:pt x="13677" y="0"/>
                </a:lnTo>
                <a:lnTo>
                  <a:pt x="14030" y="813"/>
                </a:lnTo>
                <a:lnTo>
                  <a:pt x="14691" y="1492"/>
                </a:lnTo>
                <a:lnTo>
                  <a:pt x="15695" y="688"/>
                </a:lnTo>
                <a:lnTo>
                  <a:pt x="16724" y="1058"/>
                </a:lnTo>
                <a:lnTo>
                  <a:pt x="18245" y="1069"/>
                </a:lnTo>
                <a:lnTo>
                  <a:pt x="19457" y="1102"/>
                </a:lnTo>
                <a:lnTo>
                  <a:pt x="20095" y="1893"/>
                </a:lnTo>
                <a:lnTo>
                  <a:pt x="21503" y="2587"/>
                </a:lnTo>
                <a:lnTo>
                  <a:pt x="21577" y="3960"/>
                </a:lnTo>
                <a:lnTo>
                  <a:pt x="21600" y="4763"/>
                </a:lnTo>
                <a:lnTo>
                  <a:pt x="20411" y="5343"/>
                </a:lnTo>
                <a:lnTo>
                  <a:pt x="19913" y="6455"/>
                </a:lnTo>
                <a:lnTo>
                  <a:pt x="19054" y="7842"/>
                </a:lnTo>
                <a:lnTo>
                  <a:pt x="18382" y="9124"/>
                </a:lnTo>
                <a:lnTo>
                  <a:pt x="17722" y="10765"/>
                </a:lnTo>
                <a:lnTo>
                  <a:pt x="17833" y="11851"/>
                </a:lnTo>
                <a:lnTo>
                  <a:pt x="17918" y="13308"/>
                </a:lnTo>
                <a:lnTo>
                  <a:pt x="18066" y="14233"/>
                </a:lnTo>
                <a:lnTo>
                  <a:pt x="17345" y="15362"/>
                </a:lnTo>
                <a:lnTo>
                  <a:pt x="17518" y="16652"/>
                </a:lnTo>
                <a:lnTo>
                  <a:pt x="18265" y="17726"/>
                </a:lnTo>
                <a:lnTo>
                  <a:pt x="18167" y="18923"/>
                </a:lnTo>
                <a:lnTo>
                  <a:pt x="17555" y="20278"/>
                </a:lnTo>
                <a:lnTo>
                  <a:pt x="16832" y="21208"/>
                </a:lnTo>
                <a:lnTo>
                  <a:pt x="15459" y="21600"/>
                </a:lnTo>
                <a:lnTo>
                  <a:pt x="14199" y="21288"/>
                </a:lnTo>
                <a:lnTo>
                  <a:pt x="12947" y="20818"/>
                </a:lnTo>
                <a:lnTo>
                  <a:pt x="11437" y="20818"/>
                </a:lnTo>
                <a:lnTo>
                  <a:pt x="11572" y="19434"/>
                </a:lnTo>
                <a:lnTo>
                  <a:pt x="11572" y="18068"/>
                </a:lnTo>
                <a:lnTo>
                  <a:pt x="11327" y="17052"/>
                </a:lnTo>
                <a:lnTo>
                  <a:pt x="10472" y="16794"/>
                </a:lnTo>
                <a:lnTo>
                  <a:pt x="9773" y="17075"/>
                </a:lnTo>
                <a:lnTo>
                  <a:pt x="9187" y="16370"/>
                </a:lnTo>
                <a:lnTo>
                  <a:pt x="9995" y="15766"/>
                </a:lnTo>
                <a:lnTo>
                  <a:pt x="10127" y="14435"/>
                </a:lnTo>
                <a:lnTo>
                  <a:pt x="9896" y="13574"/>
                </a:lnTo>
                <a:lnTo>
                  <a:pt x="8944" y="13496"/>
                </a:lnTo>
                <a:lnTo>
                  <a:pt x="7425" y="13384"/>
                </a:lnTo>
                <a:lnTo>
                  <a:pt x="6530" y="12864"/>
                </a:lnTo>
                <a:lnTo>
                  <a:pt x="5763" y="12105"/>
                </a:lnTo>
                <a:lnTo>
                  <a:pt x="4972" y="11871"/>
                </a:lnTo>
                <a:lnTo>
                  <a:pt x="4422" y="10822"/>
                </a:lnTo>
                <a:lnTo>
                  <a:pt x="3458" y="10182"/>
                </a:lnTo>
                <a:lnTo>
                  <a:pt x="2334" y="10449"/>
                </a:lnTo>
                <a:lnTo>
                  <a:pt x="1016" y="10488"/>
                </a:lnTo>
                <a:lnTo>
                  <a:pt x="0" y="10001"/>
                </a:lnTo>
                <a:close/>
              </a:path>
            </a:pathLst>
          </a:custGeom>
          <a:solidFill>
            <a:srgbClr val="EBEBEB"/>
          </a:solidFill>
          <a:ln w="3175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/>
          </a:p>
        </p:txBody>
      </p:sp>
      <p:sp>
        <p:nvSpPr>
          <p:cNvPr id="159" name="Shape 159"/>
          <p:cNvSpPr/>
          <p:nvPr/>
        </p:nvSpPr>
        <p:spPr>
          <a:xfrm>
            <a:off x="8991966" y="2274025"/>
            <a:ext cx="523414" cy="6222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4273" y="18859"/>
                </a:moveTo>
                <a:lnTo>
                  <a:pt x="1564" y="14823"/>
                </a:lnTo>
                <a:lnTo>
                  <a:pt x="0" y="9811"/>
                </a:lnTo>
                <a:lnTo>
                  <a:pt x="3239" y="6875"/>
                </a:lnTo>
                <a:lnTo>
                  <a:pt x="6619" y="3281"/>
                </a:lnTo>
                <a:lnTo>
                  <a:pt x="4757" y="0"/>
                </a:lnTo>
                <a:lnTo>
                  <a:pt x="8439" y="2412"/>
                </a:lnTo>
                <a:lnTo>
                  <a:pt x="13146" y="3838"/>
                </a:lnTo>
                <a:lnTo>
                  <a:pt x="16928" y="6240"/>
                </a:lnTo>
                <a:lnTo>
                  <a:pt x="21600" y="5025"/>
                </a:lnTo>
                <a:lnTo>
                  <a:pt x="19902" y="10190"/>
                </a:lnTo>
                <a:lnTo>
                  <a:pt x="18241" y="14000"/>
                </a:lnTo>
                <a:lnTo>
                  <a:pt x="15750" y="17148"/>
                </a:lnTo>
                <a:lnTo>
                  <a:pt x="12483" y="19176"/>
                </a:lnTo>
                <a:lnTo>
                  <a:pt x="7399" y="21600"/>
                </a:lnTo>
                <a:lnTo>
                  <a:pt x="4273" y="18859"/>
                </a:lnTo>
                <a:close/>
              </a:path>
            </a:pathLst>
          </a:custGeom>
          <a:solidFill>
            <a:srgbClr val="EBEBEB"/>
          </a:solidFill>
          <a:ln w="3175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/>
          </a:p>
        </p:txBody>
      </p:sp>
      <p:sp>
        <p:nvSpPr>
          <p:cNvPr id="160" name="Shape 160"/>
          <p:cNvSpPr/>
          <p:nvPr/>
        </p:nvSpPr>
        <p:spPr>
          <a:xfrm>
            <a:off x="8695476" y="1976169"/>
            <a:ext cx="1082786" cy="8388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8002" y="21600"/>
                </a:moveTo>
                <a:lnTo>
                  <a:pt x="5628" y="21432"/>
                </a:lnTo>
                <a:lnTo>
                  <a:pt x="3731" y="20917"/>
                </a:lnTo>
                <a:lnTo>
                  <a:pt x="1118" y="20246"/>
                </a:lnTo>
                <a:lnTo>
                  <a:pt x="1238" y="17489"/>
                </a:lnTo>
                <a:lnTo>
                  <a:pt x="1278" y="14396"/>
                </a:lnTo>
                <a:lnTo>
                  <a:pt x="0" y="10660"/>
                </a:lnTo>
                <a:lnTo>
                  <a:pt x="1874" y="6974"/>
                </a:lnTo>
                <a:lnTo>
                  <a:pt x="5288" y="6849"/>
                </a:lnTo>
                <a:lnTo>
                  <a:pt x="7901" y="5715"/>
                </a:lnTo>
                <a:lnTo>
                  <a:pt x="10477" y="5895"/>
                </a:lnTo>
                <a:lnTo>
                  <a:pt x="13112" y="2828"/>
                </a:lnTo>
                <a:lnTo>
                  <a:pt x="16304" y="1881"/>
                </a:lnTo>
                <a:lnTo>
                  <a:pt x="18301" y="0"/>
                </a:lnTo>
                <a:lnTo>
                  <a:pt x="21196" y="564"/>
                </a:lnTo>
                <a:lnTo>
                  <a:pt x="21600" y="3559"/>
                </a:lnTo>
                <a:lnTo>
                  <a:pt x="20349" y="5557"/>
                </a:lnTo>
                <a:lnTo>
                  <a:pt x="18475" y="6201"/>
                </a:lnTo>
                <a:lnTo>
                  <a:pt x="16399" y="6717"/>
                </a:lnTo>
                <a:lnTo>
                  <a:pt x="15782" y="9620"/>
                </a:lnTo>
                <a:lnTo>
                  <a:pt x="16259" y="11558"/>
                </a:lnTo>
                <a:lnTo>
                  <a:pt x="14190" y="12129"/>
                </a:lnTo>
                <a:lnTo>
                  <a:pt x="12535" y="10763"/>
                </a:lnTo>
                <a:lnTo>
                  <a:pt x="10511" y="9580"/>
                </a:lnTo>
                <a:lnTo>
                  <a:pt x="8401" y="7875"/>
                </a:lnTo>
                <a:lnTo>
                  <a:pt x="9127" y="10052"/>
                </a:lnTo>
                <a:lnTo>
                  <a:pt x="7643" y="12390"/>
                </a:lnTo>
                <a:lnTo>
                  <a:pt x="5933" y="14664"/>
                </a:lnTo>
                <a:lnTo>
                  <a:pt x="6549" y="17817"/>
                </a:lnTo>
                <a:lnTo>
                  <a:pt x="8002" y="21600"/>
                </a:lnTo>
                <a:close/>
              </a:path>
            </a:pathLst>
          </a:custGeom>
          <a:solidFill>
            <a:srgbClr val="EBEBEB"/>
          </a:solidFill>
          <a:ln w="3175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/>
          </a:p>
        </p:txBody>
      </p:sp>
      <p:sp>
        <p:nvSpPr>
          <p:cNvPr id="161" name="Shape 161"/>
          <p:cNvSpPr/>
          <p:nvPr/>
        </p:nvSpPr>
        <p:spPr>
          <a:xfrm>
            <a:off x="6659766" y="5219845"/>
            <a:ext cx="2022067" cy="318662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4630" y="20773"/>
                </a:moveTo>
                <a:lnTo>
                  <a:pt x="14855" y="19679"/>
                </a:lnTo>
                <a:lnTo>
                  <a:pt x="14149" y="18529"/>
                </a:lnTo>
                <a:lnTo>
                  <a:pt x="13129" y="17977"/>
                </a:lnTo>
                <a:lnTo>
                  <a:pt x="12138" y="17539"/>
                </a:lnTo>
                <a:lnTo>
                  <a:pt x="10443" y="17082"/>
                </a:lnTo>
                <a:lnTo>
                  <a:pt x="11207" y="16522"/>
                </a:lnTo>
                <a:lnTo>
                  <a:pt x="11612" y="15790"/>
                </a:lnTo>
                <a:lnTo>
                  <a:pt x="12258" y="14933"/>
                </a:lnTo>
                <a:lnTo>
                  <a:pt x="11121" y="14485"/>
                </a:lnTo>
                <a:lnTo>
                  <a:pt x="9306" y="14180"/>
                </a:lnTo>
                <a:lnTo>
                  <a:pt x="6951" y="13857"/>
                </a:lnTo>
                <a:lnTo>
                  <a:pt x="5694" y="13631"/>
                </a:lnTo>
                <a:lnTo>
                  <a:pt x="4526" y="12813"/>
                </a:lnTo>
                <a:lnTo>
                  <a:pt x="4033" y="11766"/>
                </a:lnTo>
                <a:lnTo>
                  <a:pt x="3406" y="11197"/>
                </a:lnTo>
                <a:lnTo>
                  <a:pt x="2242" y="10873"/>
                </a:lnTo>
                <a:lnTo>
                  <a:pt x="831" y="10455"/>
                </a:lnTo>
                <a:lnTo>
                  <a:pt x="561" y="9170"/>
                </a:lnTo>
                <a:lnTo>
                  <a:pt x="561" y="8285"/>
                </a:lnTo>
                <a:lnTo>
                  <a:pt x="1591" y="7771"/>
                </a:lnTo>
                <a:lnTo>
                  <a:pt x="1368" y="6259"/>
                </a:lnTo>
                <a:lnTo>
                  <a:pt x="1411" y="5098"/>
                </a:lnTo>
                <a:lnTo>
                  <a:pt x="1411" y="4561"/>
                </a:lnTo>
                <a:lnTo>
                  <a:pt x="0" y="4644"/>
                </a:lnTo>
                <a:lnTo>
                  <a:pt x="0" y="4161"/>
                </a:lnTo>
                <a:lnTo>
                  <a:pt x="765" y="3646"/>
                </a:lnTo>
                <a:lnTo>
                  <a:pt x="1757" y="3220"/>
                </a:lnTo>
                <a:lnTo>
                  <a:pt x="2712" y="2371"/>
                </a:lnTo>
                <a:lnTo>
                  <a:pt x="2901" y="1823"/>
                </a:lnTo>
                <a:lnTo>
                  <a:pt x="3868" y="1267"/>
                </a:lnTo>
                <a:lnTo>
                  <a:pt x="4765" y="1755"/>
                </a:lnTo>
                <a:lnTo>
                  <a:pt x="6277" y="1708"/>
                </a:lnTo>
                <a:lnTo>
                  <a:pt x="7755" y="1553"/>
                </a:lnTo>
                <a:lnTo>
                  <a:pt x="8985" y="1824"/>
                </a:lnTo>
                <a:lnTo>
                  <a:pt x="10351" y="1824"/>
                </a:lnTo>
                <a:lnTo>
                  <a:pt x="11896" y="1797"/>
                </a:lnTo>
                <a:lnTo>
                  <a:pt x="12992" y="1597"/>
                </a:lnTo>
                <a:lnTo>
                  <a:pt x="14144" y="1511"/>
                </a:lnTo>
                <a:lnTo>
                  <a:pt x="13966" y="542"/>
                </a:lnTo>
                <a:lnTo>
                  <a:pt x="15075" y="0"/>
                </a:lnTo>
                <a:lnTo>
                  <a:pt x="15255" y="704"/>
                </a:lnTo>
                <a:lnTo>
                  <a:pt x="16739" y="704"/>
                </a:lnTo>
                <a:lnTo>
                  <a:pt x="17561" y="1132"/>
                </a:lnTo>
                <a:lnTo>
                  <a:pt x="16991" y="2334"/>
                </a:lnTo>
                <a:lnTo>
                  <a:pt x="16766" y="3295"/>
                </a:lnTo>
                <a:lnTo>
                  <a:pt x="17875" y="4015"/>
                </a:lnTo>
                <a:lnTo>
                  <a:pt x="19085" y="4232"/>
                </a:lnTo>
                <a:lnTo>
                  <a:pt x="18920" y="5194"/>
                </a:lnTo>
                <a:lnTo>
                  <a:pt x="18995" y="6310"/>
                </a:lnTo>
                <a:lnTo>
                  <a:pt x="18845" y="7166"/>
                </a:lnTo>
                <a:lnTo>
                  <a:pt x="18458" y="8264"/>
                </a:lnTo>
                <a:lnTo>
                  <a:pt x="18503" y="9714"/>
                </a:lnTo>
                <a:lnTo>
                  <a:pt x="18909" y="10828"/>
                </a:lnTo>
                <a:lnTo>
                  <a:pt x="19883" y="11447"/>
                </a:lnTo>
                <a:lnTo>
                  <a:pt x="21600" y="12060"/>
                </a:lnTo>
                <a:lnTo>
                  <a:pt x="20245" y="12697"/>
                </a:lnTo>
                <a:lnTo>
                  <a:pt x="18732" y="13609"/>
                </a:lnTo>
                <a:lnTo>
                  <a:pt x="17895" y="14377"/>
                </a:lnTo>
                <a:lnTo>
                  <a:pt x="17510" y="15030"/>
                </a:lnTo>
                <a:lnTo>
                  <a:pt x="17529" y="15988"/>
                </a:lnTo>
                <a:lnTo>
                  <a:pt x="17529" y="16979"/>
                </a:lnTo>
                <a:lnTo>
                  <a:pt x="17439" y="18003"/>
                </a:lnTo>
                <a:lnTo>
                  <a:pt x="17919" y="18481"/>
                </a:lnTo>
                <a:lnTo>
                  <a:pt x="18846" y="19027"/>
                </a:lnTo>
                <a:lnTo>
                  <a:pt x="19308" y="19416"/>
                </a:lnTo>
                <a:lnTo>
                  <a:pt x="18889" y="20139"/>
                </a:lnTo>
                <a:lnTo>
                  <a:pt x="18379" y="20765"/>
                </a:lnTo>
                <a:lnTo>
                  <a:pt x="17947" y="21600"/>
                </a:lnTo>
                <a:lnTo>
                  <a:pt x="16822" y="21305"/>
                </a:lnTo>
                <a:lnTo>
                  <a:pt x="14997" y="21419"/>
                </a:lnTo>
                <a:lnTo>
                  <a:pt x="14630" y="20773"/>
                </a:lnTo>
                <a:close/>
              </a:path>
            </a:pathLst>
          </a:custGeom>
          <a:solidFill>
            <a:srgbClr val="EBEBEB"/>
          </a:solidFill>
          <a:ln w="3175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/>
          </a:p>
        </p:txBody>
      </p:sp>
      <p:sp>
        <p:nvSpPr>
          <p:cNvPr id="162" name="Shape 162"/>
          <p:cNvSpPr/>
          <p:nvPr/>
        </p:nvSpPr>
        <p:spPr>
          <a:xfrm>
            <a:off x="7303924" y="3545947"/>
            <a:ext cx="4830451" cy="345791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342" y="11885"/>
                </a:moveTo>
                <a:lnTo>
                  <a:pt x="233" y="11386"/>
                </a:lnTo>
                <a:lnTo>
                  <a:pt x="180" y="10881"/>
                </a:lnTo>
                <a:lnTo>
                  <a:pt x="0" y="9986"/>
                </a:lnTo>
                <a:lnTo>
                  <a:pt x="190" y="9073"/>
                </a:lnTo>
                <a:lnTo>
                  <a:pt x="600" y="8576"/>
                </a:lnTo>
                <a:lnTo>
                  <a:pt x="1123" y="7905"/>
                </a:lnTo>
                <a:lnTo>
                  <a:pt x="1428" y="8129"/>
                </a:lnTo>
                <a:lnTo>
                  <a:pt x="1802" y="7905"/>
                </a:lnTo>
                <a:lnTo>
                  <a:pt x="1954" y="7421"/>
                </a:lnTo>
                <a:lnTo>
                  <a:pt x="2155" y="6391"/>
                </a:lnTo>
                <a:lnTo>
                  <a:pt x="2317" y="6269"/>
                </a:lnTo>
                <a:lnTo>
                  <a:pt x="2666" y="5996"/>
                </a:lnTo>
                <a:lnTo>
                  <a:pt x="2960" y="6638"/>
                </a:lnTo>
                <a:lnTo>
                  <a:pt x="3515" y="6446"/>
                </a:lnTo>
                <a:lnTo>
                  <a:pt x="4118" y="6247"/>
                </a:lnTo>
                <a:lnTo>
                  <a:pt x="4369" y="5747"/>
                </a:lnTo>
                <a:lnTo>
                  <a:pt x="4476" y="4988"/>
                </a:lnTo>
                <a:lnTo>
                  <a:pt x="4858" y="4571"/>
                </a:lnTo>
                <a:lnTo>
                  <a:pt x="5156" y="5078"/>
                </a:lnTo>
                <a:lnTo>
                  <a:pt x="5724" y="4577"/>
                </a:lnTo>
                <a:lnTo>
                  <a:pt x="6405" y="4255"/>
                </a:lnTo>
                <a:lnTo>
                  <a:pt x="6890" y="3775"/>
                </a:lnTo>
                <a:lnTo>
                  <a:pt x="7561" y="3787"/>
                </a:lnTo>
                <a:lnTo>
                  <a:pt x="8219" y="4179"/>
                </a:lnTo>
                <a:lnTo>
                  <a:pt x="8767" y="4365"/>
                </a:lnTo>
                <a:lnTo>
                  <a:pt x="9373" y="4166"/>
                </a:lnTo>
                <a:lnTo>
                  <a:pt x="9808" y="3255"/>
                </a:lnTo>
                <a:lnTo>
                  <a:pt x="10009" y="2570"/>
                </a:lnTo>
                <a:lnTo>
                  <a:pt x="10120" y="1620"/>
                </a:lnTo>
                <a:lnTo>
                  <a:pt x="9730" y="819"/>
                </a:lnTo>
                <a:lnTo>
                  <a:pt x="9690" y="158"/>
                </a:lnTo>
                <a:lnTo>
                  <a:pt x="10551" y="21"/>
                </a:lnTo>
                <a:lnTo>
                  <a:pt x="11224" y="21"/>
                </a:lnTo>
                <a:lnTo>
                  <a:pt x="12244" y="0"/>
                </a:lnTo>
                <a:lnTo>
                  <a:pt x="12823" y="520"/>
                </a:lnTo>
                <a:lnTo>
                  <a:pt x="13552" y="699"/>
                </a:lnTo>
                <a:lnTo>
                  <a:pt x="13991" y="1089"/>
                </a:lnTo>
                <a:lnTo>
                  <a:pt x="14338" y="1494"/>
                </a:lnTo>
                <a:lnTo>
                  <a:pt x="14441" y="2550"/>
                </a:lnTo>
                <a:lnTo>
                  <a:pt x="14769" y="3226"/>
                </a:lnTo>
                <a:lnTo>
                  <a:pt x="15285" y="3405"/>
                </a:lnTo>
                <a:lnTo>
                  <a:pt x="15897" y="3542"/>
                </a:lnTo>
                <a:lnTo>
                  <a:pt x="16299" y="4116"/>
                </a:lnTo>
                <a:lnTo>
                  <a:pt x="16756" y="4726"/>
                </a:lnTo>
                <a:lnTo>
                  <a:pt x="17487" y="4734"/>
                </a:lnTo>
                <a:lnTo>
                  <a:pt x="18193" y="4581"/>
                </a:lnTo>
                <a:lnTo>
                  <a:pt x="18477" y="3767"/>
                </a:lnTo>
                <a:lnTo>
                  <a:pt x="18492" y="2863"/>
                </a:lnTo>
                <a:lnTo>
                  <a:pt x="19227" y="2623"/>
                </a:lnTo>
                <a:lnTo>
                  <a:pt x="19689" y="1643"/>
                </a:lnTo>
                <a:lnTo>
                  <a:pt x="20168" y="1027"/>
                </a:lnTo>
                <a:lnTo>
                  <a:pt x="20530" y="1701"/>
                </a:lnTo>
                <a:lnTo>
                  <a:pt x="21048" y="2070"/>
                </a:lnTo>
                <a:lnTo>
                  <a:pt x="21476" y="2731"/>
                </a:lnTo>
                <a:lnTo>
                  <a:pt x="21436" y="3513"/>
                </a:lnTo>
                <a:lnTo>
                  <a:pt x="21255" y="4527"/>
                </a:lnTo>
                <a:lnTo>
                  <a:pt x="20985" y="5624"/>
                </a:lnTo>
                <a:lnTo>
                  <a:pt x="20681" y="6690"/>
                </a:lnTo>
                <a:lnTo>
                  <a:pt x="20526" y="7928"/>
                </a:lnTo>
                <a:lnTo>
                  <a:pt x="20403" y="8852"/>
                </a:lnTo>
                <a:lnTo>
                  <a:pt x="20535" y="9590"/>
                </a:lnTo>
                <a:lnTo>
                  <a:pt x="20898" y="10028"/>
                </a:lnTo>
                <a:lnTo>
                  <a:pt x="21227" y="10322"/>
                </a:lnTo>
                <a:lnTo>
                  <a:pt x="21600" y="11089"/>
                </a:lnTo>
                <a:lnTo>
                  <a:pt x="21513" y="11982"/>
                </a:lnTo>
                <a:lnTo>
                  <a:pt x="21086" y="12567"/>
                </a:lnTo>
                <a:lnTo>
                  <a:pt x="20278" y="12402"/>
                </a:lnTo>
                <a:lnTo>
                  <a:pt x="19558" y="11992"/>
                </a:lnTo>
                <a:lnTo>
                  <a:pt x="19087" y="11754"/>
                </a:lnTo>
                <a:lnTo>
                  <a:pt x="18700" y="11254"/>
                </a:lnTo>
                <a:lnTo>
                  <a:pt x="18685" y="10499"/>
                </a:lnTo>
                <a:lnTo>
                  <a:pt x="18209" y="10302"/>
                </a:lnTo>
                <a:lnTo>
                  <a:pt x="17568" y="10741"/>
                </a:lnTo>
                <a:lnTo>
                  <a:pt x="16893" y="11159"/>
                </a:lnTo>
                <a:lnTo>
                  <a:pt x="16542" y="12066"/>
                </a:lnTo>
                <a:lnTo>
                  <a:pt x="16473" y="13584"/>
                </a:lnTo>
                <a:lnTo>
                  <a:pt x="16357" y="14463"/>
                </a:lnTo>
                <a:lnTo>
                  <a:pt x="16641" y="14936"/>
                </a:lnTo>
                <a:lnTo>
                  <a:pt x="17179" y="15093"/>
                </a:lnTo>
                <a:lnTo>
                  <a:pt x="17675" y="15362"/>
                </a:lnTo>
                <a:lnTo>
                  <a:pt x="17891" y="15958"/>
                </a:lnTo>
                <a:lnTo>
                  <a:pt x="17435" y="16419"/>
                </a:lnTo>
                <a:lnTo>
                  <a:pt x="17263" y="17050"/>
                </a:lnTo>
                <a:lnTo>
                  <a:pt x="17455" y="17897"/>
                </a:lnTo>
                <a:lnTo>
                  <a:pt x="17793" y="18553"/>
                </a:lnTo>
                <a:lnTo>
                  <a:pt x="18063" y="19279"/>
                </a:lnTo>
                <a:lnTo>
                  <a:pt x="17587" y="19791"/>
                </a:lnTo>
                <a:lnTo>
                  <a:pt x="17113" y="20365"/>
                </a:lnTo>
                <a:lnTo>
                  <a:pt x="16685" y="20118"/>
                </a:lnTo>
                <a:lnTo>
                  <a:pt x="16185" y="18981"/>
                </a:lnTo>
                <a:lnTo>
                  <a:pt x="15802" y="17856"/>
                </a:lnTo>
                <a:lnTo>
                  <a:pt x="15376" y="17074"/>
                </a:lnTo>
                <a:lnTo>
                  <a:pt x="15293" y="16656"/>
                </a:lnTo>
                <a:lnTo>
                  <a:pt x="14699" y="16786"/>
                </a:lnTo>
                <a:lnTo>
                  <a:pt x="14096" y="16992"/>
                </a:lnTo>
                <a:lnTo>
                  <a:pt x="13783" y="17189"/>
                </a:lnTo>
                <a:lnTo>
                  <a:pt x="13376" y="17696"/>
                </a:lnTo>
                <a:lnTo>
                  <a:pt x="13035" y="17262"/>
                </a:lnTo>
                <a:lnTo>
                  <a:pt x="12624" y="17453"/>
                </a:lnTo>
                <a:lnTo>
                  <a:pt x="12698" y="17926"/>
                </a:lnTo>
                <a:lnTo>
                  <a:pt x="12576" y="18770"/>
                </a:lnTo>
                <a:lnTo>
                  <a:pt x="11896" y="18709"/>
                </a:lnTo>
                <a:lnTo>
                  <a:pt x="11343" y="18346"/>
                </a:lnTo>
                <a:lnTo>
                  <a:pt x="10593" y="18291"/>
                </a:lnTo>
                <a:lnTo>
                  <a:pt x="10182" y="17866"/>
                </a:lnTo>
                <a:lnTo>
                  <a:pt x="9721" y="17085"/>
                </a:lnTo>
                <a:lnTo>
                  <a:pt x="9418" y="15652"/>
                </a:lnTo>
                <a:lnTo>
                  <a:pt x="9624" y="14391"/>
                </a:lnTo>
                <a:lnTo>
                  <a:pt x="9580" y="13397"/>
                </a:lnTo>
                <a:lnTo>
                  <a:pt x="9020" y="13314"/>
                </a:lnTo>
                <a:lnTo>
                  <a:pt x="9129" y="13746"/>
                </a:lnTo>
                <a:lnTo>
                  <a:pt x="8754" y="14272"/>
                </a:lnTo>
                <a:lnTo>
                  <a:pt x="8215" y="13895"/>
                </a:lnTo>
                <a:lnTo>
                  <a:pt x="7764" y="13754"/>
                </a:lnTo>
                <a:lnTo>
                  <a:pt x="7291" y="13918"/>
                </a:lnTo>
                <a:lnTo>
                  <a:pt x="7301" y="15004"/>
                </a:lnTo>
                <a:lnTo>
                  <a:pt x="7359" y="16298"/>
                </a:lnTo>
                <a:lnTo>
                  <a:pt x="7477" y="17194"/>
                </a:lnTo>
                <a:lnTo>
                  <a:pt x="7370" y="18230"/>
                </a:lnTo>
                <a:lnTo>
                  <a:pt x="7073" y="19544"/>
                </a:lnTo>
                <a:lnTo>
                  <a:pt x="6891" y="20359"/>
                </a:lnTo>
                <a:lnTo>
                  <a:pt x="6546" y="20842"/>
                </a:lnTo>
                <a:lnTo>
                  <a:pt x="6151" y="21600"/>
                </a:lnTo>
                <a:lnTo>
                  <a:pt x="5819" y="21307"/>
                </a:lnTo>
                <a:lnTo>
                  <a:pt x="5427" y="20989"/>
                </a:lnTo>
                <a:lnTo>
                  <a:pt x="5059" y="20410"/>
                </a:lnTo>
                <a:lnTo>
                  <a:pt x="4909" y="19605"/>
                </a:lnTo>
                <a:lnTo>
                  <a:pt x="4806" y="18403"/>
                </a:lnTo>
                <a:lnTo>
                  <a:pt x="4909" y="17633"/>
                </a:lnTo>
                <a:lnTo>
                  <a:pt x="5020" y="17127"/>
                </a:lnTo>
                <a:lnTo>
                  <a:pt x="5057" y="16311"/>
                </a:lnTo>
                <a:lnTo>
                  <a:pt x="5043" y="15522"/>
                </a:lnTo>
                <a:lnTo>
                  <a:pt x="5094" y="14341"/>
                </a:lnTo>
                <a:lnTo>
                  <a:pt x="4669" y="14168"/>
                </a:lnTo>
                <a:lnTo>
                  <a:pt x="4388" y="13781"/>
                </a:lnTo>
                <a:lnTo>
                  <a:pt x="4117" y="13411"/>
                </a:lnTo>
                <a:lnTo>
                  <a:pt x="4271" y="12541"/>
                </a:lnTo>
                <a:lnTo>
                  <a:pt x="4437" y="11523"/>
                </a:lnTo>
                <a:lnTo>
                  <a:pt x="4169" y="11161"/>
                </a:lnTo>
                <a:lnTo>
                  <a:pt x="3771" y="11084"/>
                </a:lnTo>
                <a:lnTo>
                  <a:pt x="3532" y="11148"/>
                </a:lnTo>
                <a:lnTo>
                  <a:pt x="3424" y="10515"/>
                </a:lnTo>
                <a:lnTo>
                  <a:pt x="2973" y="10975"/>
                </a:lnTo>
                <a:lnTo>
                  <a:pt x="3024" y="11897"/>
                </a:lnTo>
                <a:lnTo>
                  <a:pt x="2569" y="11966"/>
                </a:lnTo>
                <a:lnTo>
                  <a:pt x="2064" y="12136"/>
                </a:lnTo>
                <a:lnTo>
                  <a:pt x="1516" y="12138"/>
                </a:lnTo>
                <a:lnTo>
                  <a:pt x="1035" y="12138"/>
                </a:lnTo>
                <a:lnTo>
                  <a:pt x="342" y="11885"/>
                </a:lnTo>
                <a:close/>
              </a:path>
            </a:pathLst>
          </a:custGeom>
          <a:solidFill>
            <a:srgbClr val="EBEBEB"/>
          </a:solidFill>
          <a:ln w="3175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/>
          </a:p>
        </p:txBody>
      </p:sp>
      <p:sp>
        <p:nvSpPr>
          <p:cNvPr id="163" name="Shape 163"/>
          <p:cNvSpPr/>
          <p:nvPr/>
        </p:nvSpPr>
        <p:spPr>
          <a:xfrm>
            <a:off x="2369224" y="4208818"/>
            <a:ext cx="394619" cy="4370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510" y="18182"/>
                </a:moveTo>
                <a:lnTo>
                  <a:pt x="0" y="11872"/>
                </a:lnTo>
                <a:lnTo>
                  <a:pt x="3809" y="7479"/>
                </a:lnTo>
                <a:lnTo>
                  <a:pt x="9875" y="4827"/>
                </a:lnTo>
                <a:lnTo>
                  <a:pt x="13089" y="1637"/>
                </a:lnTo>
                <a:lnTo>
                  <a:pt x="19346" y="0"/>
                </a:lnTo>
                <a:lnTo>
                  <a:pt x="21600" y="4415"/>
                </a:lnTo>
                <a:lnTo>
                  <a:pt x="20331" y="10280"/>
                </a:lnTo>
                <a:lnTo>
                  <a:pt x="21508" y="14391"/>
                </a:lnTo>
                <a:lnTo>
                  <a:pt x="18526" y="19013"/>
                </a:lnTo>
                <a:lnTo>
                  <a:pt x="13689" y="21600"/>
                </a:lnTo>
                <a:lnTo>
                  <a:pt x="8121" y="21377"/>
                </a:lnTo>
                <a:lnTo>
                  <a:pt x="510" y="18182"/>
                </a:lnTo>
                <a:close/>
              </a:path>
            </a:pathLst>
          </a:custGeom>
          <a:solidFill>
            <a:srgbClr val="EBEBEB"/>
          </a:solidFill>
          <a:ln w="3175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/>
          </a:p>
        </p:txBody>
      </p:sp>
      <p:sp>
        <p:nvSpPr>
          <p:cNvPr id="164" name="Shape 164"/>
          <p:cNvSpPr/>
          <p:nvPr/>
        </p:nvSpPr>
        <p:spPr>
          <a:xfrm>
            <a:off x="2117940" y="3773445"/>
            <a:ext cx="976184" cy="79302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19999"/>
                </a:moveTo>
                <a:lnTo>
                  <a:pt x="2330" y="15786"/>
                </a:lnTo>
                <a:lnTo>
                  <a:pt x="4452" y="14367"/>
                </a:lnTo>
                <a:lnTo>
                  <a:pt x="7069" y="11555"/>
                </a:lnTo>
                <a:lnTo>
                  <a:pt x="9511" y="8622"/>
                </a:lnTo>
                <a:lnTo>
                  <a:pt x="10928" y="6379"/>
                </a:lnTo>
                <a:lnTo>
                  <a:pt x="12316" y="3291"/>
                </a:lnTo>
                <a:lnTo>
                  <a:pt x="15151" y="1368"/>
                </a:lnTo>
                <a:lnTo>
                  <a:pt x="16593" y="0"/>
                </a:lnTo>
                <a:lnTo>
                  <a:pt x="18339" y="318"/>
                </a:lnTo>
                <a:lnTo>
                  <a:pt x="20289" y="607"/>
                </a:lnTo>
                <a:lnTo>
                  <a:pt x="21600" y="2263"/>
                </a:lnTo>
                <a:lnTo>
                  <a:pt x="19827" y="3702"/>
                </a:lnTo>
                <a:lnTo>
                  <a:pt x="18529" y="5403"/>
                </a:lnTo>
                <a:lnTo>
                  <a:pt x="16999" y="7465"/>
                </a:lnTo>
                <a:lnTo>
                  <a:pt x="15415" y="8846"/>
                </a:lnTo>
                <a:lnTo>
                  <a:pt x="13880" y="9993"/>
                </a:lnTo>
                <a:lnTo>
                  <a:pt x="13244" y="11676"/>
                </a:lnTo>
                <a:lnTo>
                  <a:pt x="10771" y="13130"/>
                </a:lnTo>
                <a:lnTo>
                  <a:pt x="9571" y="14287"/>
                </a:lnTo>
                <a:lnTo>
                  <a:pt x="7474" y="15765"/>
                </a:lnTo>
                <a:lnTo>
                  <a:pt x="5628" y="18139"/>
                </a:lnTo>
                <a:lnTo>
                  <a:pt x="5890" y="21600"/>
                </a:lnTo>
                <a:lnTo>
                  <a:pt x="4627" y="20816"/>
                </a:lnTo>
                <a:lnTo>
                  <a:pt x="2276" y="20599"/>
                </a:lnTo>
                <a:lnTo>
                  <a:pt x="0" y="19999"/>
                </a:lnTo>
                <a:close/>
              </a:path>
            </a:pathLst>
          </a:custGeom>
          <a:solidFill>
            <a:srgbClr val="EBEBEB"/>
          </a:solidFill>
          <a:ln w="3175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/>
          </a:p>
        </p:txBody>
      </p:sp>
      <p:sp>
        <p:nvSpPr>
          <p:cNvPr id="165" name="Shape 165"/>
          <p:cNvSpPr/>
          <p:nvPr/>
        </p:nvSpPr>
        <p:spPr>
          <a:xfrm>
            <a:off x="2742573" y="4041866"/>
            <a:ext cx="214624" cy="16422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9344" y="21600"/>
                </a:moveTo>
                <a:lnTo>
                  <a:pt x="0" y="12677"/>
                </a:lnTo>
                <a:lnTo>
                  <a:pt x="14531" y="0"/>
                </a:lnTo>
                <a:lnTo>
                  <a:pt x="21600" y="18232"/>
                </a:lnTo>
                <a:lnTo>
                  <a:pt x="9344" y="21600"/>
                </a:lnTo>
                <a:close/>
              </a:path>
            </a:pathLst>
          </a:custGeom>
          <a:solidFill>
            <a:srgbClr val="EBEBEB"/>
          </a:solidFill>
          <a:ln w="3175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/>
          </a:p>
        </p:txBody>
      </p:sp>
      <p:sp>
        <p:nvSpPr>
          <p:cNvPr id="166" name="Shape 166"/>
          <p:cNvSpPr/>
          <p:nvPr/>
        </p:nvSpPr>
        <p:spPr>
          <a:xfrm>
            <a:off x="2439425" y="4699809"/>
            <a:ext cx="187401" cy="1643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12860"/>
                </a:moveTo>
                <a:lnTo>
                  <a:pt x="9321" y="0"/>
                </a:lnTo>
                <a:lnTo>
                  <a:pt x="21600" y="4633"/>
                </a:lnTo>
                <a:lnTo>
                  <a:pt x="19721" y="21600"/>
                </a:lnTo>
                <a:lnTo>
                  <a:pt x="10581" y="20629"/>
                </a:lnTo>
                <a:lnTo>
                  <a:pt x="0" y="12860"/>
                </a:lnTo>
                <a:close/>
              </a:path>
            </a:pathLst>
          </a:custGeom>
          <a:solidFill>
            <a:srgbClr val="EBEBEB"/>
          </a:solidFill>
          <a:ln w="3175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/>
          </a:p>
        </p:txBody>
      </p:sp>
      <p:sp>
        <p:nvSpPr>
          <p:cNvPr id="167" name="Shape 167"/>
          <p:cNvSpPr/>
          <p:nvPr/>
        </p:nvSpPr>
        <p:spPr>
          <a:xfrm>
            <a:off x="587307" y="6756400"/>
            <a:ext cx="120786" cy="114873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FF4013"/>
          </a:solidFill>
          <a:ln w="3175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4000">
                <a:solidFill>
                  <a:srgbClr val="FFFFFF"/>
                </a:solidFill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</a:defRPr>
            </a:pPr>
          </a:p>
        </p:txBody>
      </p:sp>
      <p:sp>
        <p:nvSpPr>
          <p:cNvPr id="168" name="Shape 168"/>
          <p:cNvSpPr/>
          <p:nvPr/>
        </p:nvSpPr>
        <p:spPr>
          <a:xfrm>
            <a:off x="9045507" y="2019300"/>
            <a:ext cx="120786" cy="114873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FF4013"/>
          </a:solidFill>
          <a:ln w="3175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4000">
                <a:solidFill>
                  <a:srgbClr val="FFFFFF"/>
                </a:solidFill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</a:defRPr>
            </a:pPr>
          </a:p>
        </p:txBody>
      </p:sp>
      <p:sp>
        <p:nvSpPr>
          <p:cNvPr id="169" name="Shape 169"/>
          <p:cNvSpPr/>
          <p:nvPr/>
        </p:nvSpPr>
        <p:spPr>
          <a:xfrm>
            <a:off x="9629707" y="4229100"/>
            <a:ext cx="120786" cy="114873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FF4013"/>
          </a:solidFill>
          <a:ln w="3175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4000">
                <a:solidFill>
                  <a:srgbClr val="FFFFFF"/>
                </a:solidFill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</a:defRPr>
            </a:pPr>
          </a:p>
        </p:txBody>
      </p:sp>
      <p:sp>
        <p:nvSpPr>
          <p:cNvPr id="170" name="Shape 170"/>
          <p:cNvSpPr/>
          <p:nvPr/>
        </p:nvSpPr>
        <p:spPr>
          <a:xfrm>
            <a:off x="6899207" y="2146300"/>
            <a:ext cx="120786" cy="114873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FF4013"/>
          </a:solidFill>
          <a:ln w="3175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4000">
                <a:solidFill>
                  <a:srgbClr val="FFFFFF"/>
                </a:solidFill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</a:defRPr>
            </a:pPr>
          </a:p>
        </p:txBody>
      </p:sp>
      <p:sp>
        <p:nvSpPr>
          <p:cNvPr id="171" name="Shape 171"/>
          <p:cNvSpPr/>
          <p:nvPr/>
        </p:nvSpPr>
        <p:spPr>
          <a:xfrm>
            <a:off x="4549707" y="1511300"/>
            <a:ext cx="120786" cy="114873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FF4013"/>
          </a:solidFill>
          <a:ln w="3175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4000">
                <a:solidFill>
                  <a:srgbClr val="FFFFFF"/>
                </a:solidFill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</a:defRPr>
            </a:pPr>
          </a:p>
        </p:txBody>
      </p:sp>
      <p:sp>
        <p:nvSpPr>
          <p:cNvPr id="172" name="Shape 172"/>
          <p:cNvSpPr/>
          <p:nvPr/>
        </p:nvSpPr>
        <p:spPr>
          <a:xfrm>
            <a:off x="4244907" y="4051300"/>
            <a:ext cx="120786" cy="114873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FF4013"/>
          </a:solidFill>
          <a:ln w="3175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4000">
                <a:solidFill>
                  <a:srgbClr val="FFFFFF"/>
                </a:solidFill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</a:defRPr>
            </a:pPr>
          </a:p>
        </p:txBody>
      </p:sp>
      <p:sp>
        <p:nvSpPr>
          <p:cNvPr id="173" name="Shape 173"/>
          <p:cNvSpPr/>
          <p:nvPr/>
        </p:nvSpPr>
        <p:spPr>
          <a:xfrm>
            <a:off x="8054907" y="7467600"/>
            <a:ext cx="120786" cy="114873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FF4013"/>
          </a:solidFill>
          <a:ln w="3175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4000">
                <a:solidFill>
                  <a:srgbClr val="FFFFFF"/>
                </a:solidFill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</a:defRPr>
            </a:pPr>
          </a:p>
        </p:txBody>
      </p:sp>
      <p:sp>
        <p:nvSpPr>
          <p:cNvPr id="174" name="Shape 174"/>
          <p:cNvSpPr/>
          <p:nvPr/>
        </p:nvSpPr>
        <p:spPr>
          <a:xfrm>
            <a:off x="2022407" y="5562600"/>
            <a:ext cx="120786" cy="114873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FF4013"/>
          </a:solidFill>
          <a:ln w="3175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4000">
                <a:solidFill>
                  <a:srgbClr val="FFFFFF"/>
                </a:solidFill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</a:defRPr>
            </a:pPr>
          </a:p>
        </p:txBody>
      </p:sp>
      <p:sp>
        <p:nvSpPr>
          <p:cNvPr id="175" name="Shape 175"/>
          <p:cNvSpPr/>
          <p:nvPr/>
        </p:nvSpPr>
        <p:spPr>
          <a:xfrm>
            <a:off x="330200" y="7023100"/>
            <a:ext cx="756742" cy="31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b="1" sz="1400">
                <a:solidFill>
                  <a:srgbClr val="252525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Geneva</a:t>
            </a:r>
          </a:p>
        </p:txBody>
      </p:sp>
      <p:sp>
        <p:nvSpPr>
          <p:cNvPr id="176" name="Shape 176"/>
          <p:cNvSpPr/>
          <p:nvPr/>
        </p:nvSpPr>
        <p:spPr>
          <a:xfrm>
            <a:off x="1397000" y="5067300"/>
            <a:ext cx="539267" cy="31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b="1" sz="1400">
                <a:solidFill>
                  <a:srgbClr val="252525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Vaud</a:t>
            </a:r>
          </a:p>
        </p:txBody>
      </p:sp>
      <p:sp>
        <p:nvSpPr>
          <p:cNvPr id="177" name="Shape 177"/>
          <p:cNvSpPr/>
          <p:nvPr/>
        </p:nvSpPr>
        <p:spPr>
          <a:xfrm>
            <a:off x="1689100" y="3721100"/>
            <a:ext cx="964059" cy="31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b="1" sz="1400">
                <a:solidFill>
                  <a:srgbClr val="252525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Neuchâtel</a:t>
            </a:r>
          </a:p>
        </p:txBody>
      </p:sp>
      <p:sp>
        <p:nvSpPr>
          <p:cNvPr id="178" name="Shape 178"/>
          <p:cNvSpPr/>
          <p:nvPr/>
        </p:nvSpPr>
        <p:spPr>
          <a:xfrm>
            <a:off x="2768600" y="4851400"/>
            <a:ext cx="845121" cy="31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b="1" sz="1400">
                <a:solidFill>
                  <a:srgbClr val="252525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Fribourg</a:t>
            </a:r>
          </a:p>
        </p:txBody>
      </p:sp>
      <p:sp>
        <p:nvSpPr>
          <p:cNvPr id="179" name="Shape 179"/>
          <p:cNvSpPr/>
          <p:nvPr/>
        </p:nvSpPr>
        <p:spPr>
          <a:xfrm>
            <a:off x="2565400" y="4787900"/>
            <a:ext cx="464096" cy="94522"/>
          </a:xfrm>
          <a:prstGeom prst="line">
            <a:avLst/>
          </a:prstGeom>
          <a:solidFill>
            <a:srgbClr val="EBEBEB"/>
          </a:solidFill>
          <a:ln w="635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180" name="Shape 180"/>
          <p:cNvSpPr/>
          <p:nvPr/>
        </p:nvSpPr>
        <p:spPr>
          <a:xfrm>
            <a:off x="2556902" y="4417143"/>
            <a:ext cx="494210" cy="473685"/>
          </a:xfrm>
          <a:prstGeom prst="line">
            <a:avLst/>
          </a:prstGeom>
          <a:solidFill>
            <a:srgbClr val="EBEBEB"/>
          </a:solidFill>
          <a:ln w="635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181" name="Shape 181"/>
          <p:cNvSpPr/>
          <p:nvPr/>
        </p:nvSpPr>
        <p:spPr>
          <a:xfrm>
            <a:off x="2834497" y="4151746"/>
            <a:ext cx="216693" cy="749928"/>
          </a:xfrm>
          <a:prstGeom prst="line">
            <a:avLst/>
          </a:prstGeom>
          <a:solidFill>
            <a:srgbClr val="EBEBEB"/>
          </a:solidFill>
          <a:ln w="635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182" name="Shape 182"/>
          <p:cNvSpPr/>
          <p:nvPr/>
        </p:nvSpPr>
        <p:spPr>
          <a:xfrm>
            <a:off x="4165600" y="6807200"/>
            <a:ext cx="585453" cy="31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sz="1400">
                <a:solidFill>
                  <a:srgbClr val="252525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Valais</a:t>
            </a:r>
          </a:p>
        </p:txBody>
      </p:sp>
      <p:sp>
        <p:nvSpPr>
          <p:cNvPr id="183" name="Shape 183"/>
          <p:cNvSpPr/>
          <p:nvPr/>
        </p:nvSpPr>
        <p:spPr>
          <a:xfrm>
            <a:off x="4318000" y="4559300"/>
            <a:ext cx="519386" cy="31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b="1" sz="1400">
                <a:solidFill>
                  <a:srgbClr val="252525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Bern</a:t>
            </a:r>
          </a:p>
        </p:txBody>
      </p:sp>
      <p:sp>
        <p:nvSpPr>
          <p:cNvPr id="184" name="Shape 184"/>
          <p:cNvSpPr/>
          <p:nvPr/>
        </p:nvSpPr>
        <p:spPr>
          <a:xfrm>
            <a:off x="3238500" y="2286000"/>
            <a:ext cx="489868" cy="31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b="1" sz="1400">
                <a:solidFill>
                  <a:srgbClr val="252525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Jura</a:t>
            </a:r>
          </a:p>
        </p:txBody>
      </p:sp>
      <p:sp>
        <p:nvSpPr>
          <p:cNvPr id="185" name="Shape 185"/>
          <p:cNvSpPr/>
          <p:nvPr/>
        </p:nvSpPr>
        <p:spPr>
          <a:xfrm>
            <a:off x="7264400" y="6400800"/>
            <a:ext cx="634678" cy="31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b="1" sz="1400">
                <a:solidFill>
                  <a:srgbClr val="252525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Ticino</a:t>
            </a:r>
          </a:p>
        </p:txBody>
      </p:sp>
      <p:sp>
        <p:nvSpPr>
          <p:cNvPr id="186" name="Shape 186"/>
          <p:cNvSpPr/>
          <p:nvPr/>
        </p:nvSpPr>
        <p:spPr>
          <a:xfrm>
            <a:off x="8826500" y="4991100"/>
            <a:ext cx="1991271" cy="31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 defTabSz="457200">
              <a:defRPr b="1" sz="1400">
                <a:solidFill>
                  <a:srgbClr val="252525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Grisons </a:t>
            </a:r>
            <a:r>
              <a:rPr b="0"/>
              <a:t>/ </a:t>
            </a:r>
            <a:r>
              <a:t>Graubünden</a:t>
            </a:r>
          </a:p>
        </p:txBody>
      </p:sp>
      <p:sp>
        <p:nvSpPr>
          <p:cNvPr id="187" name="Shape 187"/>
          <p:cNvSpPr/>
          <p:nvPr/>
        </p:nvSpPr>
        <p:spPr>
          <a:xfrm>
            <a:off x="7023100" y="4330700"/>
            <a:ext cx="361293" cy="31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b="1" sz="1400">
                <a:solidFill>
                  <a:srgbClr val="252525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Uri</a:t>
            </a:r>
          </a:p>
        </p:txBody>
      </p:sp>
      <p:sp>
        <p:nvSpPr>
          <p:cNvPr id="188" name="Shape 188"/>
          <p:cNvSpPr/>
          <p:nvPr/>
        </p:nvSpPr>
        <p:spPr>
          <a:xfrm>
            <a:off x="8128000" y="3784600"/>
            <a:ext cx="677565" cy="317500"/>
          </a:xfrm>
          <a:prstGeom prst="rect">
            <a:avLst/>
          </a:prstGeom>
          <a:solidFill>
            <a:srgbClr val="EBEBEB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b="1" sz="1400">
                <a:solidFill>
                  <a:srgbClr val="252525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Glarus</a:t>
            </a:r>
          </a:p>
        </p:txBody>
      </p:sp>
      <p:sp>
        <p:nvSpPr>
          <p:cNvPr id="189" name="Shape 189"/>
          <p:cNvSpPr/>
          <p:nvPr/>
        </p:nvSpPr>
        <p:spPr>
          <a:xfrm>
            <a:off x="7099300" y="3517900"/>
            <a:ext cx="766465" cy="31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b="1" sz="1400">
                <a:solidFill>
                  <a:srgbClr val="252525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Schwyz</a:t>
            </a:r>
          </a:p>
        </p:txBody>
      </p:sp>
      <p:sp>
        <p:nvSpPr>
          <p:cNvPr id="190" name="Shape 190"/>
          <p:cNvSpPr/>
          <p:nvPr/>
        </p:nvSpPr>
        <p:spPr>
          <a:xfrm rot="19372692">
            <a:off x="5606848" y="4202961"/>
            <a:ext cx="903202" cy="304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b="1" sz="1300">
                <a:solidFill>
                  <a:srgbClr val="252525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Obwalden</a:t>
            </a:r>
          </a:p>
        </p:txBody>
      </p:sp>
      <p:sp>
        <p:nvSpPr>
          <p:cNvPr id="191" name="Shape 191"/>
          <p:cNvSpPr/>
          <p:nvPr/>
        </p:nvSpPr>
        <p:spPr>
          <a:xfrm>
            <a:off x="5511800" y="3302000"/>
            <a:ext cx="805967" cy="31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b="1" sz="1400">
                <a:solidFill>
                  <a:srgbClr val="252525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Lucerne</a:t>
            </a:r>
          </a:p>
        </p:txBody>
      </p:sp>
      <p:sp>
        <p:nvSpPr>
          <p:cNvPr id="192" name="Shape 192"/>
          <p:cNvSpPr/>
          <p:nvPr/>
        </p:nvSpPr>
        <p:spPr>
          <a:xfrm>
            <a:off x="5651500" y="1841500"/>
            <a:ext cx="726877" cy="31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b="1" sz="1400">
                <a:solidFill>
                  <a:srgbClr val="252525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Aargau</a:t>
            </a:r>
          </a:p>
        </p:txBody>
      </p:sp>
      <p:sp>
        <p:nvSpPr>
          <p:cNvPr id="193" name="Shape 193"/>
          <p:cNvSpPr/>
          <p:nvPr/>
        </p:nvSpPr>
        <p:spPr>
          <a:xfrm>
            <a:off x="4356100" y="2419350"/>
            <a:ext cx="893769" cy="304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b="1" sz="1300">
                <a:solidFill>
                  <a:srgbClr val="252525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Solothurn</a:t>
            </a:r>
          </a:p>
        </p:txBody>
      </p:sp>
      <p:sp>
        <p:nvSpPr>
          <p:cNvPr id="194" name="Shape 194"/>
          <p:cNvSpPr/>
          <p:nvPr/>
        </p:nvSpPr>
        <p:spPr>
          <a:xfrm>
            <a:off x="2552700" y="1371600"/>
            <a:ext cx="1596343" cy="31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b="1" sz="1400">
                <a:solidFill>
                  <a:srgbClr val="252525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Basel-Landschaft</a:t>
            </a:r>
          </a:p>
        </p:txBody>
      </p:sp>
      <p:sp>
        <p:nvSpPr>
          <p:cNvPr id="195" name="Shape 195"/>
          <p:cNvSpPr/>
          <p:nvPr/>
        </p:nvSpPr>
        <p:spPr>
          <a:xfrm>
            <a:off x="3263900" y="1003300"/>
            <a:ext cx="1092461" cy="31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b="1" sz="1400">
                <a:solidFill>
                  <a:srgbClr val="252525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Basel-Stadt</a:t>
            </a:r>
          </a:p>
        </p:txBody>
      </p:sp>
      <p:sp>
        <p:nvSpPr>
          <p:cNvPr id="196" name="Shape 196"/>
          <p:cNvSpPr/>
          <p:nvPr/>
        </p:nvSpPr>
        <p:spPr>
          <a:xfrm>
            <a:off x="7035800" y="2387600"/>
            <a:ext cx="657598" cy="31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b="1" sz="1400">
                <a:solidFill>
                  <a:srgbClr val="252525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Zürich</a:t>
            </a:r>
          </a:p>
        </p:txBody>
      </p:sp>
      <p:sp>
        <p:nvSpPr>
          <p:cNvPr id="197" name="Shape 197"/>
          <p:cNvSpPr/>
          <p:nvPr/>
        </p:nvSpPr>
        <p:spPr>
          <a:xfrm>
            <a:off x="6654800" y="850900"/>
            <a:ext cx="1030331" cy="266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b="1" sz="1100">
                <a:solidFill>
                  <a:srgbClr val="252525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Schaffhausen</a:t>
            </a:r>
          </a:p>
        </p:txBody>
      </p:sp>
      <p:sp>
        <p:nvSpPr>
          <p:cNvPr id="198" name="Shape 198"/>
          <p:cNvSpPr/>
          <p:nvPr/>
        </p:nvSpPr>
        <p:spPr>
          <a:xfrm>
            <a:off x="7950200" y="1346200"/>
            <a:ext cx="825414" cy="31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b="1" sz="1400">
                <a:solidFill>
                  <a:srgbClr val="252525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Thurgau</a:t>
            </a:r>
          </a:p>
        </p:txBody>
      </p:sp>
      <p:sp>
        <p:nvSpPr>
          <p:cNvPr id="199" name="Shape 199"/>
          <p:cNvSpPr/>
          <p:nvPr/>
        </p:nvSpPr>
        <p:spPr>
          <a:xfrm>
            <a:off x="8458200" y="2908300"/>
            <a:ext cx="934368" cy="31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b="1" sz="1400">
                <a:solidFill>
                  <a:srgbClr val="252525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St. Gallen</a:t>
            </a:r>
          </a:p>
        </p:txBody>
      </p:sp>
      <p:sp>
        <p:nvSpPr>
          <p:cNvPr id="200" name="Shape 200"/>
          <p:cNvSpPr/>
          <p:nvPr/>
        </p:nvSpPr>
        <p:spPr>
          <a:xfrm>
            <a:off x="9817100" y="2438400"/>
            <a:ext cx="2040583" cy="317500"/>
          </a:xfrm>
          <a:prstGeom prst="rect">
            <a:avLst/>
          </a:prstGeom>
          <a:solidFill>
            <a:srgbClr val="EBEBEB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b="1" sz="1400">
                <a:solidFill>
                  <a:srgbClr val="252525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Appenzell Innerrhoden</a:t>
            </a:r>
          </a:p>
        </p:txBody>
      </p:sp>
      <p:sp>
        <p:nvSpPr>
          <p:cNvPr id="201" name="Shape 201"/>
          <p:cNvSpPr/>
          <p:nvPr/>
        </p:nvSpPr>
        <p:spPr>
          <a:xfrm>
            <a:off x="10007600" y="1803400"/>
            <a:ext cx="2202235" cy="317500"/>
          </a:xfrm>
          <a:prstGeom prst="rect">
            <a:avLst/>
          </a:prstGeom>
          <a:solidFill>
            <a:srgbClr val="EBEBEB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b="1" sz="1400">
                <a:solidFill>
                  <a:srgbClr val="252525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Appenzell Ausserrhoden</a:t>
            </a:r>
          </a:p>
        </p:txBody>
      </p:sp>
      <p:sp>
        <p:nvSpPr>
          <p:cNvPr id="202" name="Shape 202"/>
          <p:cNvSpPr/>
          <p:nvPr/>
        </p:nvSpPr>
        <p:spPr>
          <a:xfrm>
            <a:off x="6529170" y="4312467"/>
            <a:ext cx="305530" cy="36363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0276" y="18658"/>
                </a:moveTo>
                <a:lnTo>
                  <a:pt x="21058" y="11610"/>
                </a:lnTo>
                <a:lnTo>
                  <a:pt x="21600" y="4487"/>
                </a:lnTo>
                <a:lnTo>
                  <a:pt x="17075" y="3312"/>
                </a:lnTo>
                <a:lnTo>
                  <a:pt x="9809" y="4634"/>
                </a:lnTo>
                <a:lnTo>
                  <a:pt x="5835" y="0"/>
                </a:lnTo>
                <a:lnTo>
                  <a:pt x="0" y="4663"/>
                </a:lnTo>
                <a:lnTo>
                  <a:pt x="2843" y="12765"/>
                </a:lnTo>
                <a:lnTo>
                  <a:pt x="9321" y="21600"/>
                </a:lnTo>
                <a:lnTo>
                  <a:pt x="16134" y="21215"/>
                </a:lnTo>
                <a:lnTo>
                  <a:pt x="20276" y="18658"/>
                </a:lnTo>
                <a:close/>
              </a:path>
            </a:pathLst>
          </a:custGeom>
          <a:solidFill>
            <a:srgbClr val="EBEBEB"/>
          </a:solidFill>
          <a:ln w="3175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/>
          </a:p>
        </p:txBody>
      </p:sp>
      <p:sp>
        <p:nvSpPr>
          <p:cNvPr id="203" name="Shape 203"/>
          <p:cNvSpPr/>
          <p:nvPr/>
        </p:nvSpPr>
        <p:spPr>
          <a:xfrm>
            <a:off x="6129708" y="4417623"/>
            <a:ext cx="525386" cy="89817"/>
          </a:xfrm>
          <a:prstGeom prst="line">
            <a:avLst/>
          </a:prstGeom>
          <a:solidFill>
            <a:srgbClr val="EBEBEB"/>
          </a:solidFill>
          <a:ln w="635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204" name="Shape 204"/>
          <p:cNvSpPr/>
          <p:nvPr/>
        </p:nvSpPr>
        <p:spPr>
          <a:xfrm flipV="1">
            <a:off x="9309100" y="2608589"/>
            <a:ext cx="526027" cy="20312"/>
          </a:xfrm>
          <a:prstGeom prst="line">
            <a:avLst/>
          </a:prstGeom>
          <a:solidFill>
            <a:srgbClr val="EBEBEB"/>
          </a:solidFill>
          <a:ln w="635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205" name="Shape 205"/>
          <p:cNvSpPr/>
          <p:nvPr/>
        </p:nvSpPr>
        <p:spPr>
          <a:xfrm flipV="1">
            <a:off x="9588500" y="1977631"/>
            <a:ext cx="424444" cy="168670"/>
          </a:xfrm>
          <a:prstGeom prst="line">
            <a:avLst/>
          </a:prstGeom>
          <a:solidFill>
            <a:srgbClr val="EBEBEB"/>
          </a:solidFill>
          <a:ln w="635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206" name="Shape 206"/>
          <p:cNvSpPr/>
          <p:nvPr/>
        </p:nvSpPr>
        <p:spPr>
          <a:xfrm>
            <a:off x="3771900" y="1620510"/>
            <a:ext cx="661645" cy="178316"/>
          </a:xfrm>
          <a:prstGeom prst="line">
            <a:avLst/>
          </a:prstGeom>
          <a:solidFill>
            <a:srgbClr val="EBEBEB"/>
          </a:solidFill>
          <a:ln w="635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207" name="Shape 207"/>
          <p:cNvSpPr/>
          <p:nvPr/>
        </p:nvSpPr>
        <p:spPr>
          <a:xfrm rot="18882085">
            <a:off x="6346717" y="3953219"/>
            <a:ext cx="749363" cy="254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b="1" sz="1000">
                <a:solidFill>
                  <a:srgbClr val="252525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Nidwalden</a:t>
            </a:r>
          </a:p>
        </p:txBody>
      </p:sp>
      <p:sp>
        <p:nvSpPr>
          <p:cNvPr id="208" name="Shape 208"/>
          <p:cNvSpPr/>
          <p:nvPr/>
        </p:nvSpPr>
        <p:spPr>
          <a:xfrm>
            <a:off x="6769100" y="3022600"/>
            <a:ext cx="440122" cy="31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b="1" sz="1400">
                <a:solidFill>
                  <a:srgbClr val="252525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Zug</a:t>
            </a:r>
          </a:p>
        </p:txBody>
      </p:sp>
      <p:sp>
        <p:nvSpPr>
          <p:cNvPr id="209" name="Shape 209"/>
          <p:cNvSpPr/>
          <p:nvPr/>
        </p:nvSpPr>
        <p:spPr>
          <a:xfrm>
            <a:off x="6972300" y="1936750"/>
            <a:ext cx="502370" cy="254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b="1" i="1" sz="1000">
                <a:solidFill>
                  <a:srgbClr val="252525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Zürich</a:t>
            </a:r>
          </a:p>
        </p:txBody>
      </p:sp>
      <p:sp>
        <p:nvSpPr>
          <p:cNvPr id="210" name="Shape 210"/>
          <p:cNvSpPr/>
          <p:nvPr/>
        </p:nvSpPr>
        <p:spPr>
          <a:xfrm rot="18919006">
            <a:off x="520699" y="6711949"/>
            <a:ext cx="573188" cy="254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b="1" i="1" sz="1000">
                <a:solidFill>
                  <a:srgbClr val="252525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Geneva</a:t>
            </a:r>
          </a:p>
        </p:txBody>
      </p:sp>
      <p:sp>
        <p:nvSpPr>
          <p:cNvPr id="211" name="Shape 211"/>
          <p:cNvSpPr/>
          <p:nvPr/>
        </p:nvSpPr>
        <p:spPr>
          <a:xfrm>
            <a:off x="4394200" y="1250950"/>
            <a:ext cx="453195" cy="254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b="1" i="1" sz="1000">
                <a:solidFill>
                  <a:srgbClr val="252525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Basel</a:t>
            </a:r>
          </a:p>
        </p:txBody>
      </p:sp>
      <p:sp>
        <p:nvSpPr>
          <p:cNvPr id="212" name="Shape 212"/>
          <p:cNvSpPr/>
          <p:nvPr/>
        </p:nvSpPr>
        <p:spPr>
          <a:xfrm>
            <a:off x="1638300" y="5645150"/>
            <a:ext cx="707133" cy="254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b="1" i="1" sz="1000">
                <a:solidFill>
                  <a:srgbClr val="252525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Lausanne</a:t>
            </a:r>
          </a:p>
        </p:txBody>
      </p:sp>
      <p:sp>
        <p:nvSpPr>
          <p:cNvPr id="213" name="Shape 213"/>
          <p:cNvSpPr/>
          <p:nvPr/>
        </p:nvSpPr>
        <p:spPr>
          <a:xfrm>
            <a:off x="4025900" y="1320800"/>
            <a:ext cx="510745" cy="271495"/>
          </a:xfrm>
          <a:prstGeom prst="line">
            <a:avLst/>
          </a:prstGeom>
          <a:solidFill>
            <a:srgbClr val="EBEBEB"/>
          </a:solidFill>
          <a:ln w="635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214" name="Shape 214"/>
          <p:cNvSpPr/>
          <p:nvPr/>
        </p:nvSpPr>
        <p:spPr>
          <a:xfrm>
            <a:off x="4343400" y="3917950"/>
            <a:ext cx="403647" cy="254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b="1" i="1" sz="1000">
                <a:solidFill>
                  <a:srgbClr val="252525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Bern</a:t>
            </a:r>
          </a:p>
        </p:txBody>
      </p:sp>
      <p:sp>
        <p:nvSpPr>
          <p:cNvPr id="215" name="Shape 215"/>
          <p:cNvSpPr/>
          <p:nvPr/>
        </p:nvSpPr>
        <p:spPr>
          <a:xfrm>
            <a:off x="8356600" y="1962150"/>
            <a:ext cx="700063" cy="254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b="1" i="1" sz="1000">
                <a:solidFill>
                  <a:srgbClr val="252525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St. Gallen</a:t>
            </a:r>
          </a:p>
        </p:txBody>
      </p:sp>
      <p:sp>
        <p:nvSpPr>
          <p:cNvPr id="216" name="Shape 216"/>
          <p:cNvSpPr/>
          <p:nvPr/>
        </p:nvSpPr>
        <p:spPr>
          <a:xfrm>
            <a:off x="9690100" y="4032250"/>
            <a:ext cx="410592" cy="254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b="1" i="1" sz="1000">
                <a:solidFill>
                  <a:srgbClr val="252525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Chur</a:t>
            </a:r>
          </a:p>
        </p:txBody>
      </p:sp>
      <p:sp>
        <p:nvSpPr>
          <p:cNvPr id="217" name="Shape 217"/>
          <p:cNvSpPr/>
          <p:nvPr/>
        </p:nvSpPr>
        <p:spPr>
          <a:xfrm>
            <a:off x="7696200" y="7092950"/>
            <a:ext cx="749363" cy="254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b="1" i="1" sz="1000">
                <a:solidFill>
                  <a:srgbClr val="252525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Bellinzona</a:t>
            </a:r>
          </a:p>
        </p:txBody>
      </p:sp>
      <p:sp>
        <p:nvSpPr>
          <p:cNvPr id="218" name="Shape 218"/>
          <p:cNvSpPr/>
          <p:nvPr/>
        </p:nvSpPr>
        <p:spPr>
          <a:xfrm>
            <a:off x="7887550" y="3130986"/>
            <a:ext cx="968072" cy="148463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407" y="20235"/>
                </a:moveTo>
                <a:lnTo>
                  <a:pt x="0" y="18505"/>
                </a:lnTo>
                <a:lnTo>
                  <a:pt x="3197" y="16108"/>
                </a:lnTo>
                <a:lnTo>
                  <a:pt x="3393" y="14721"/>
                </a:lnTo>
                <a:lnTo>
                  <a:pt x="4715" y="13782"/>
                </a:lnTo>
                <a:lnTo>
                  <a:pt x="4457" y="12390"/>
                </a:lnTo>
                <a:lnTo>
                  <a:pt x="4156" y="11303"/>
                </a:lnTo>
                <a:lnTo>
                  <a:pt x="1963" y="9615"/>
                </a:lnTo>
                <a:lnTo>
                  <a:pt x="921" y="7839"/>
                </a:lnTo>
                <a:lnTo>
                  <a:pt x="4274" y="5494"/>
                </a:lnTo>
                <a:lnTo>
                  <a:pt x="4877" y="3236"/>
                </a:lnTo>
                <a:lnTo>
                  <a:pt x="5580" y="1773"/>
                </a:lnTo>
                <a:lnTo>
                  <a:pt x="5922" y="0"/>
                </a:lnTo>
                <a:lnTo>
                  <a:pt x="7887" y="311"/>
                </a:lnTo>
                <a:lnTo>
                  <a:pt x="10024" y="1695"/>
                </a:lnTo>
                <a:lnTo>
                  <a:pt x="11928" y="2332"/>
                </a:lnTo>
                <a:lnTo>
                  <a:pt x="17657" y="2834"/>
                </a:lnTo>
                <a:lnTo>
                  <a:pt x="18244" y="4184"/>
                </a:lnTo>
                <a:lnTo>
                  <a:pt x="17960" y="6450"/>
                </a:lnTo>
                <a:lnTo>
                  <a:pt x="16035" y="7389"/>
                </a:lnTo>
                <a:lnTo>
                  <a:pt x="17356" y="8485"/>
                </a:lnTo>
                <a:lnTo>
                  <a:pt x="19100" y="8210"/>
                </a:lnTo>
                <a:lnTo>
                  <a:pt x="20856" y="8593"/>
                </a:lnTo>
                <a:lnTo>
                  <a:pt x="21587" y="10432"/>
                </a:lnTo>
                <a:lnTo>
                  <a:pt x="21600" y="12750"/>
                </a:lnTo>
                <a:lnTo>
                  <a:pt x="21230" y="14901"/>
                </a:lnTo>
                <a:lnTo>
                  <a:pt x="18700" y="16060"/>
                </a:lnTo>
                <a:lnTo>
                  <a:pt x="15175" y="16791"/>
                </a:lnTo>
                <a:lnTo>
                  <a:pt x="12830" y="17885"/>
                </a:lnTo>
                <a:lnTo>
                  <a:pt x="11211" y="16728"/>
                </a:lnTo>
                <a:lnTo>
                  <a:pt x="9465" y="17668"/>
                </a:lnTo>
                <a:lnTo>
                  <a:pt x="8716" y="19660"/>
                </a:lnTo>
                <a:lnTo>
                  <a:pt x="7470" y="20696"/>
                </a:lnTo>
                <a:lnTo>
                  <a:pt x="1814" y="21600"/>
                </a:lnTo>
                <a:lnTo>
                  <a:pt x="407" y="20235"/>
                </a:lnTo>
                <a:close/>
              </a:path>
            </a:pathLst>
          </a:custGeom>
          <a:solidFill>
            <a:srgbClr val="EBEBEB"/>
          </a:solidFill>
          <a:ln w="3175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/>
          </a:p>
        </p:txBody>
      </p:sp>
      <p:sp>
        <p:nvSpPr>
          <p:cNvPr id="219" name="Shape 219"/>
          <p:cNvSpPr/>
          <p:nvPr/>
        </p:nvSpPr>
        <p:spPr>
          <a:xfrm>
            <a:off x="1122" y="8553450"/>
            <a:ext cx="2425701" cy="73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1800">
                <a:solidFill>
                  <a:srgbClr val="791A3E"/>
                </a:solidFill>
                <a:latin typeface="Lucida Calligraphy"/>
                <a:ea typeface="Lucida Calligraphy"/>
                <a:cs typeface="Lucida Calligraphy"/>
                <a:sym typeface="Lucida Calligraphy"/>
              </a:defRPr>
            </a:lvl1pPr>
          </a:lstStyle>
          <a:p>
            <a:pPr/>
            <a:r>
              <a:t>GeoCurrents Base Map</a:t>
            </a:r>
          </a:p>
        </p:txBody>
      </p:sp>
      <p:sp>
        <p:nvSpPr>
          <p:cNvPr id="220" name="Shape 220"/>
          <p:cNvSpPr/>
          <p:nvPr/>
        </p:nvSpPr>
        <p:spPr>
          <a:xfrm>
            <a:off x="4508500" y="8445500"/>
            <a:ext cx="5868293" cy="800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sz="4800">
                <a:solidFill>
                  <a:srgbClr val="252525"/>
                </a:solidFill>
              </a:defRPr>
            </a:lvl1pPr>
          </a:lstStyle>
          <a:p>
            <a:pPr/>
            <a:r>
              <a:t>Cantons of Switzerland</a:t>
            </a:r>
          </a:p>
        </p:txBody>
      </p:sp>
      <p:sp>
        <p:nvSpPr>
          <p:cNvPr id="221" name="Shape 221"/>
          <p:cNvSpPr/>
          <p:nvPr/>
        </p:nvSpPr>
        <p:spPr>
          <a:xfrm>
            <a:off x="8102600" y="3784600"/>
            <a:ext cx="677565" cy="31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b="1" sz="1400">
                <a:solidFill>
                  <a:srgbClr val="252525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Glarus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Shape 223"/>
          <p:cNvSpPr/>
          <p:nvPr/>
        </p:nvSpPr>
        <p:spPr>
          <a:xfrm>
            <a:off x="617578" y="1285864"/>
            <a:ext cx="2645735" cy="27975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769" y="21594"/>
                </a:moveTo>
                <a:lnTo>
                  <a:pt x="2174" y="21134"/>
                </a:lnTo>
                <a:lnTo>
                  <a:pt x="1403" y="20318"/>
                </a:lnTo>
                <a:lnTo>
                  <a:pt x="913" y="19788"/>
                </a:lnTo>
                <a:lnTo>
                  <a:pt x="0" y="19239"/>
                </a:lnTo>
                <a:lnTo>
                  <a:pt x="282" y="18611"/>
                </a:lnTo>
                <a:lnTo>
                  <a:pt x="424" y="17782"/>
                </a:lnTo>
                <a:lnTo>
                  <a:pt x="1531" y="17118"/>
                </a:lnTo>
                <a:lnTo>
                  <a:pt x="2094" y="16238"/>
                </a:lnTo>
                <a:lnTo>
                  <a:pt x="2145" y="15194"/>
                </a:lnTo>
                <a:lnTo>
                  <a:pt x="2531" y="14451"/>
                </a:lnTo>
                <a:lnTo>
                  <a:pt x="2480" y="13422"/>
                </a:lnTo>
                <a:lnTo>
                  <a:pt x="2374" y="12103"/>
                </a:lnTo>
                <a:lnTo>
                  <a:pt x="2025" y="11310"/>
                </a:lnTo>
                <a:lnTo>
                  <a:pt x="2025" y="10283"/>
                </a:lnTo>
                <a:lnTo>
                  <a:pt x="1675" y="9486"/>
                </a:lnTo>
                <a:lnTo>
                  <a:pt x="2076" y="8837"/>
                </a:lnTo>
                <a:lnTo>
                  <a:pt x="2829" y="9350"/>
                </a:lnTo>
                <a:lnTo>
                  <a:pt x="3445" y="9551"/>
                </a:lnTo>
                <a:lnTo>
                  <a:pt x="3851" y="10367"/>
                </a:lnTo>
                <a:lnTo>
                  <a:pt x="3692" y="9436"/>
                </a:lnTo>
                <a:lnTo>
                  <a:pt x="3987" y="8720"/>
                </a:lnTo>
                <a:lnTo>
                  <a:pt x="4197" y="8144"/>
                </a:lnTo>
                <a:lnTo>
                  <a:pt x="3747" y="7557"/>
                </a:lnTo>
                <a:lnTo>
                  <a:pt x="3188" y="7294"/>
                </a:lnTo>
                <a:lnTo>
                  <a:pt x="2350" y="7309"/>
                </a:lnTo>
                <a:lnTo>
                  <a:pt x="2131" y="7904"/>
                </a:lnTo>
                <a:lnTo>
                  <a:pt x="1692" y="6689"/>
                </a:lnTo>
                <a:lnTo>
                  <a:pt x="3011" y="6589"/>
                </a:lnTo>
                <a:lnTo>
                  <a:pt x="4095" y="6077"/>
                </a:lnTo>
                <a:lnTo>
                  <a:pt x="5467" y="5744"/>
                </a:lnTo>
                <a:lnTo>
                  <a:pt x="7003" y="5310"/>
                </a:lnTo>
                <a:lnTo>
                  <a:pt x="8076" y="4710"/>
                </a:lnTo>
                <a:lnTo>
                  <a:pt x="9735" y="4310"/>
                </a:lnTo>
                <a:lnTo>
                  <a:pt x="11143" y="4310"/>
                </a:lnTo>
                <a:lnTo>
                  <a:pt x="12690" y="3696"/>
                </a:lnTo>
                <a:lnTo>
                  <a:pt x="13990" y="3479"/>
                </a:lnTo>
                <a:lnTo>
                  <a:pt x="15184" y="3133"/>
                </a:lnTo>
                <a:lnTo>
                  <a:pt x="16377" y="2534"/>
                </a:lnTo>
                <a:lnTo>
                  <a:pt x="17291" y="1490"/>
                </a:lnTo>
                <a:lnTo>
                  <a:pt x="18257" y="463"/>
                </a:lnTo>
                <a:lnTo>
                  <a:pt x="19028" y="0"/>
                </a:lnTo>
                <a:lnTo>
                  <a:pt x="19890" y="117"/>
                </a:lnTo>
                <a:lnTo>
                  <a:pt x="20707" y="776"/>
                </a:lnTo>
                <a:lnTo>
                  <a:pt x="20593" y="1876"/>
                </a:lnTo>
                <a:lnTo>
                  <a:pt x="20741" y="2957"/>
                </a:lnTo>
                <a:lnTo>
                  <a:pt x="20904" y="3491"/>
                </a:lnTo>
                <a:lnTo>
                  <a:pt x="20015" y="3884"/>
                </a:lnTo>
                <a:lnTo>
                  <a:pt x="19749" y="4480"/>
                </a:lnTo>
                <a:lnTo>
                  <a:pt x="20206" y="5776"/>
                </a:lnTo>
                <a:lnTo>
                  <a:pt x="20243" y="6744"/>
                </a:lnTo>
                <a:lnTo>
                  <a:pt x="20971" y="7138"/>
                </a:lnTo>
                <a:lnTo>
                  <a:pt x="21600" y="7210"/>
                </a:lnTo>
                <a:lnTo>
                  <a:pt x="21235" y="8126"/>
                </a:lnTo>
                <a:lnTo>
                  <a:pt x="20597" y="8094"/>
                </a:lnTo>
                <a:lnTo>
                  <a:pt x="20681" y="8859"/>
                </a:lnTo>
                <a:lnTo>
                  <a:pt x="21253" y="9126"/>
                </a:lnTo>
                <a:lnTo>
                  <a:pt x="20781" y="9636"/>
                </a:lnTo>
                <a:lnTo>
                  <a:pt x="20834" y="10917"/>
                </a:lnTo>
                <a:lnTo>
                  <a:pt x="20430" y="11061"/>
                </a:lnTo>
                <a:lnTo>
                  <a:pt x="19744" y="11362"/>
                </a:lnTo>
                <a:lnTo>
                  <a:pt x="19340" y="12232"/>
                </a:lnTo>
                <a:lnTo>
                  <a:pt x="18725" y="12628"/>
                </a:lnTo>
                <a:lnTo>
                  <a:pt x="17519" y="12403"/>
                </a:lnTo>
                <a:lnTo>
                  <a:pt x="17747" y="13694"/>
                </a:lnTo>
                <a:lnTo>
                  <a:pt x="18968" y="14328"/>
                </a:lnTo>
                <a:lnTo>
                  <a:pt x="19429" y="14569"/>
                </a:lnTo>
                <a:lnTo>
                  <a:pt x="18375" y="14633"/>
                </a:lnTo>
                <a:lnTo>
                  <a:pt x="18279" y="15299"/>
                </a:lnTo>
                <a:lnTo>
                  <a:pt x="17329" y="15623"/>
                </a:lnTo>
                <a:lnTo>
                  <a:pt x="16902" y="15876"/>
                </a:lnTo>
                <a:lnTo>
                  <a:pt x="16662" y="16922"/>
                </a:lnTo>
                <a:lnTo>
                  <a:pt x="16064" y="17482"/>
                </a:lnTo>
                <a:lnTo>
                  <a:pt x="15354" y="17603"/>
                </a:lnTo>
                <a:lnTo>
                  <a:pt x="13748" y="17395"/>
                </a:lnTo>
                <a:lnTo>
                  <a:pt x="14229" y="16416"/>
                </a:lnTo>
                <a:lnTo>
                  <a:pt x="13108" y="16382"/>
                </a:lnTo>
                <a:lnTo>
                  <a:pt x="12660" y="17121"/>
                </a:lnTo>
                <a:lnTo>
                  <a:pt x="12300" y="17603"/>
                </a:lnTo>
                <a:lnTo>
                  <a:pt x="11687" y="17889"/>
                </a:lnTo>
                <a:lnTo>
                  <a:pt x="10954" y="17935"/>
                </a:lnTo>
                <a:lnTo>
                  <a:pt x="10439" y="17489"/>
                </a:lnTo>
                <a:lnTo>
                  <a:pt x="9637" y="18020"/>
                </a:lnTo>
                <a:lnTo>
                  <a:pt x="8485" y="18060"/>
                </a:lnTo>
                <a:lnTo>
                  <a:pt x="8882" y="18833"/>
                </a:lnTo>
                <a:lnTo>
                  <a:pt x="7754" y="19298"/>
                </a:lnTo>
                <a:lnTo>
                  <a:pt x="6642" y="19325"/>
                </a:lnTo>
                <a:lnTo>
                  <a:pt x="6296" y="18962"/>
                </a:lnTo>
                <a:lnTo>
                  <a:pt x="5664" y="18962"/>
                </a:lnTo>
                <a:lnTo>
                  <a:pt x="5473" y="19613"/>
                </a:lnTo>
                <a:lnTo>
                  <a:pt x="4998" y="20204"/>
                </a:lnTo>
                <a:lnTo>
                  <a:pt x="4843" y="21294"/>
                </a:lnTo>
                <a:lnTo>
                  <a:pt x="4327" y="21552"/>
                </a:lnTo>
                <a:lnTo>
                  <a:pt x="3604" y="21600"/>
                </a:lnTo>
                <a:lnTo>
                  <a:pt x="2769" y="21594"/>
                </a:lnTo>
                <a:close/>
              </a:path>
            </a:pathLst>
          </a:custGeom>
          <a:solidFill>
            <a:srgbClr val="EBEBEB"/>
          </a:solidFill>
          <a:ln w="635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/>
          </a:p>
        </p:txBody>
      </p:sp>
      <p:sp>
        <p:nvSpPr>
          <p:cNvPr id="224" name="Shape 224"/>
          <p:cNvSpPr/>
          <p:nvPr/>
        </p:nvSpPr>
        <p:spPr>
          <a:xfrm>
            <a:off x="940039" y="3407832"/>
            <a:ext cx="1737010" cy="266484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4070" y="21600"/>
                </a:moveTo>
                <a:lnTo>
                  <a:pt x="4129" y="20754"/>
                </a:lnTo>
                <a:lnTo>
                  <a:pt x="3342" y="20217"/>
                </a:lnTo>
                <a:lnTo>
                  <a:pt x="2302" y="19856"/>
                </a:lnTo>
                <a:lnTo>
                  <a:pt x="1198" y="19173"/>
                </a:lnTo>
                <a:lnTo>
                  <a:pt x="1968" y="18688"/>
                </a:lnTo>
                <a:lnTo>
                  <a:pt x="1909" y="17736"/>
                </a:lnTo>
                <a:lnTo>
                  <a:pt x="1062" y="17285"/>
                </a:lnTo>
                <a:lnTo>
                  <a:pt x="946" y="16466"/>
                </a:lnTo>
                <a:lnTo>
                  <a:pt x="277" y="15761"/>
                </a:lnTo>
                <a:lnTo>
                  <a:pt x="1128" y="15160"/>
                </a:lnTo>
                <a:lnTo>
                  <a:pt x="1920" y="14021"/>
                </a:lnTo>
                <a:lnTo>
                  <a:pt x="2096" y="12875"/>
                </a:lnTo>
                <a:lnTo>
                  <a:pt x="1700" y="12091"/>
                </a:lnTo>
                <a:lnTo>
                  <a:pt x="1700" y="11178"/>
                </a:lnTo>
                <a:lnTo>
                  <a:pt x="1700" y="10522"/>
                </a:lnTo>
                <a:lnTo>
                  <a:pt x="718" y="10128"/>
                </a:lnTo>
                <a:lnTo>
                  <a:pt x="599" y="9487"/>
                </a:lnTo>
                <a:lnTo>
                  <a:pt x="183" y="8653"/>
                </a:lnTo>
                <a:lnTo>
                  <a:pt x="953" y="7730"/>
                </a:lnTo>
                <a:lnTo>
                  <a:pt x="1366" y="6755"/>
                </a:lnTo>
                <a:lnTo>
                  <a:pt x="0" y="5446"/>
                </a:lnTo>
                <a:lnTo>
                  <a:pt x="1304" y="5446"/>
                </a:lnTo>
                <a:lnTo>
                  <a:pt x="2458" y="5448"/>
                </a:lnTo>
                <a:lnTo>
                  <a:pt x="3523" y="5113"/>
                </a:lnTo>
                <a:lnTo>
                  <a:pt x="3523" y="4057"/>
                </a:lnTo>
                <a:lnTo>
                  <a:pt x="4429" y="3402"/>
                </a:lnTo>
                <a:lnTo>
                  <a:pt x="4508" y="2680"/>
                </a:lnTo>
                <a:lnTo>
                  <a:pt x="5671" y="2680"/>
                </a:lnTo>
                <a:lnTo>
                  <a:pt x="6086" y="3151"/>
                </a:lnTo>
                <a:lnTo>
                  <a:pt x="8020" y="2942"/>
                </a:lnTo>
                <a:lnTo>
                  <a:pt x="9466" y="2630"/>
                </a:lnTo>
                <a:lnTo>
                  <a:pt x="9030" y="1796"/>
                </a:lnTo>
                <a:lnTo>
                  <a:pt x="10611" y="1670"/>
                </a:lnTo>
                <a:lnTo>
                  <a:pt x="11933" y="1205"/>
                </a:lnTo>
                <a:lnTo>
                  <a:pt x="12743" y="1673"/>
                </a:lnTo>
                <a:lnTo>
                  <a:pt x="14418" y="1467"/>
                </a:lnTo>
                <a:lnTo>
                  <a:pt x="15265" y="745"/>
                </a:lnTo>
                <a:lnTo>
                  <a:pt x="15953" y="0"/>
                </a:lnTo>
                <a:lnTo>
                  <a:pt x="17631" y="0"/>
                </a:lnTo>
                <a:lnTo>
                  <a:pt x="17060" y="881"/>
                </a:lnTo>
                <a:lnTo>
                  <a:pt x="17022" y="1771"/>
                </a:lnTo>
                <a:lnTo>
                  <a:pt x="17022" y="3123"/>
                </a:lnTo>
                <a:lnTo>
                  <a:pt x="16231" y="3877"/>
                </a:lnTo>
                <a:lnTo>
                  <a:pt x="16411" y="4651"/>
                </a:lnTo>
                <a:lnTo>
                  <a:pt x="14235" y="5114"/>
                </a:lnTo>
                <a:lnTo>
                  <a:pt x="14235" y="6095"/>
                </a:lnTo>
                <a:lnTo>
                  <a:pt x="14693" y="7202"/>
                </a:lnTo>
                <a:lnTo>
                  <a:pt x="15463" y="8347"/>
                </a:lnTo>
                <a:lnTo>
                  <a:pt x="14285" y="8118"/>
                </a:lnTo>
                <a:lnTo>
                  <a:pt x="15270" y="9007"/>
                </a:lnTo>
                <a:lnTo>
                  <a:pt x="14960" y="10229"/>
                </a:lnTo>
                <a:lnTo>
                  <a:pt x="14901" y="11674"/>
                </a:lnTo>
                <a:lnTo>
                  <a:pt x="14703" y="12552"/>
                </a:lnTo>
                <a:lnTo>
                  <a:pt x="16161" y="13016"/>
                </a:lnTo>
                <a:lnTo>
                  <a:pt x="16062" y="13752"/>
                </a:lnTo>
                <a:lnTo>
                  <a:pt x="17715" y="13845"/>
                </a:lnTo>
                <a:lnTo>
                  <a:pt x="17772" y="14784"/>
                </a:lnTo>
                <a:lnTo>
                  <a:pt x="18929" y="15083"/>
                </a:lnTo>
                <a:lnTo>
                  <a:pt x="20303" y="14979"/>
                </a:lnTo>
                <a:lnTo>
                  <a:pt x="21008" y="15533"/>
                </a:lnTo>
                <a:lnTo>
                  <a:pt x="21600" y="16441"/>
                </a:lnTo>
                <a:lnTo>
                  <a:pt x="20711" y="17214"/>
                </a:lnTo>
                <a:lnTo>
                  <a:pt x="19684" y="18140"/>
                </a:lnTo>
                <a:lnTo>
                  <a:pt x="18941" y="17664"/>
                </a:lnTo>
                <a:lnTo>
                  <a:pt x="18590" y="16748"/>
                </a:lnTo>
                <a:lnTo>
                  <a:pt x="17523" y="16608"/>
                </a:lnTo>
                <a:lnTo>
                  <a:pt x="16595" y="16232"/>
                </a:lnTo>
                <a:lnTo>
                  <a:pt x="15867" y="16758"/>
                </a:lnTo>
                <a:lnTo>
                  <a:pt x="14404" y="17690"/>
                </a:lnTo>
                <a:lnTo>
                  <a:pt x="14050" y="19039"/>
                </a:lnTo>
                <a:lnTo>
                  <a:pt x="13080" y="19194"/>
                </a:lnTo>
                <a:lnTo>
                  <a:pt x="12511" y="19868"/>
                </a:lnTo>
                <a:lnTo>
                  <a:pt x="11679" y="20371"/>
                </a:lnTo>
                <a:lnTo>
                  <a:pt x="10474" y="19560"/>
                </a:lnTo>
                <a:lnTo>
                  <a:pt x="9077" y="19599"/>
                </a:lnTo>
                <a:lnTo>
                  <a:pt x="8961" y="20260"/>
                </a:lnTo>
                <a:lnTo>
                  <a:pt x="8211" y="20994"/>
                </a:lnTo>
                <a:lnTo>
                  <a:pt x="6753" y="20478"/>
                </a:lnTo>
                <a:lnTo>
                  <a:pt x="5512" y="21069"/>
                </a:lnTo>
                <a:lnTo>
                  <a:pt x="4070" y="21600"/>
                </a:lnTo>
                <a:close/>
              </a:path>
            </a:pathLst>
          </a:custGeom>
          <a:solidFill>
            <a:srgbClr val="EBEBEB"/>
          </a:solidFill>
          <a:ln w="635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/>
          </a:p>
        </p:txBody>
      </p:sp>
      <p:sp>
        <p:nvSpPr>
          <p:cNvPr id="225" name="Shape 225"/>
          <p:cNvSpPr/>
          <p:nvPr/>
        </p:nvSpPr>
        <p:spPr>
          <a:xfrm>
            <a:off x="1076328" y="5410810"/>
            <a:ext cx="2860868" cy="271390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10985"/>
                </a:moveTo>
                <a:lnTo>
                  <a:pt x="654" y="10160"/>
                </a:lnTo>
                <a:lnTo>
                  <a:pt x="1156" y="8711"/>
                </a:lnTo>
                <a:lnTo>
                  <a:pt x="1527" y="7481"/>
                </a:lnTo>
                <a:lnTo>
                  <a:pt x="1877" y="6289"/>
                </a:lnTo>
                <a:lnTo>
                  <a:pt x="1487" y="5291"/>
                </a:lnTo>
                <a:lnTo>
                  <a:pt x="2207" y="4809"/>
                </a:lnTo>
                <a:lnTo>
                  <a:pt x="3068" y="4157"/>
                </a:lnTo>
                <a:lnTo>
                  <a:pt x="3961" y="4748"/>
                </a:lnTo>
                <a:lnTo>
                  <a:pt x="4390" y="4013"/>
                </a:lnTo>
                <a:lnTo>
                  <a:pt x="4390" y="3248"/>
                </a:lnTo>
                <a:lnTo>
                  <a:pt x="5314" y="3238"/>
                </a:lnTo>
                <a:lnTo>
                  <a:pt x="6016" y="4029"/>
                </a:lnTo>
                <a:lnTo>
                  <a:pt x="6573" y="3616"/>
                </a:lnTo>
                <a:lnTo>
                  <a:pt x="6853" y="2954"/>
                </a:lnTo>
                <a:lnTo>
                  <a:pt x="7467" y="2804"/>
                </a:lnTo>
                <a:lnTo>
                  <a:pt x="7710" y="1469"/>
                </a:lnTo>
                <a:lnTo>
                  <a:pt x="9109" y="0"/>
                </a:lnTo>
                <a:lnTo>
                  <a:pt x="9762" y="424"/>
                </a:lnTo>
                <a:lnTo>
                  <a:pt x="10343" y="607"/>
                </a:lnTo>
                <a:lnTo>
                  <a:pt x="10522" y="1509"/>
                </a:lnTo>
                <a:lnTo>
                  <a:pt x="10854" y="1875"/>
                </a:lnTo>
                <a:lnTo>
                  <a:pt x="11399" y="1152"/>
                </a:lnTo>
                <a:lnTo>
                  <a:pt x="12060" y="204"/>
                </a:lnTo>
                <a:lnTo>
                  <a:pt x="12835" y="527"/>
                </a:lnTo>
                <a:lnTo>
                  <a:pt x="13498" y="1191"/>
                </a:lnTo>
                <a:lnTo>
                  <a:pt x="13358" y="1987"/>
                </a:lnTo>
                <a:lnTo>
                  <a:pt x="14324" y="2318"/>
                </a:lnTo>
                <a:lnTo>
                  <a:pt x="14650" y="3207"/>
                </a:lnTo>
                <a:lnTo>
                  <a:pt x="15794" y="3760"/>
                </a:lnTo>
                <a:lnTo>
                  <a:pt x="16755" y="3656"/>
                </a:lnTo>
                <a:lnTo>
                  <a:pt x="17518" y="3725"/>
                </a:lnTo>
                <a:lnTo>
                  <a:pt x="17661" y="2540"/>
                </a:lnTo>
                <a:lnTo>
                  <a:pt x="18358" y="2897"/>
                </a:lnTo>
                <a:lnTo>
                  <a:pt x="19022" y="3184"/>
                </a:lnTo>
                <a:lnTo>
                  <a:pt x="19955" y="3438"/>
                </a:lnTo>
                <a:lnTo>
                  <a:pt x="19980" y="4440"/>
                </a:lnTo>
                <a:lnTo>
                  <a:pt x="19415" y="4499"/>
                </a:lnTo>
                <a:lnTo>
                  <a:pt x="19936" y="5476"/>
                </a:lnTo>
                <a:lnTo>
                  <a:pt x="20522" y="5523"/>
                </a:lnTo>
                <a:lnTo>
                  <a:pt x="21262" y="5669"/>
                </a:lnTo>
                <a:lnTo>
                  <a:pt x="21002" y="6289"/>
                </a:lnTo>
                <a:lnTo>
                  <a:pt x="21373" y="7082"/>
                </a:lnTo>
                <a:lnTo>
                  <a:pt x="21600" y="7992"/>
                </a:lnTo>
                <a:lnTo>
                  <a:pt x="20903" y="8362"/>
                </a:lnTo>
                <a:lnTo>
                  <a:pt x="19912" y="8235"/>
                </a:lnTo>
                <a:lnTo>
                  <a:pt x="19618" y="8957"/>
                </a:lnTo>
                <a:lnTo>
                  <a:pt x="19392" y="9772"/>
                </a:lnTo>
                <a:lnTo>
                  <a:pt x="19338" y="10393"/>
                </a:lnTo>
                <a:lnTo>
                  <a:pt x="18781" y="10933"/>
                </a:lnTo>
                <a:lnTo>
                  <a:pt x="18270" y="11387"/>
                </a:lnTo>
                <a:lnTo>
                  <a:pt x="18182" y="12071"/>
                </a:lnTo>
                <a:lnTo>
                  <a:pt x="17975" y="12872"/>
                </a:lnTo>
                <a:lnTo>
                  <a:pt x="17245" y="13367"/>
                </a:lnTo>
                <a:lnTo>
                  <a:pt x="17168" y="14087"/>
                </a:lnTo>
                <a:lnTo>
                  <a:pt x="17015" y="15165"/>
                </a:lnTo>
                <a:lnTo>
                  <a:pt x="16191" y="15165"/>
                </a:lnTo>
                <a:lnTo>
                  <a:pt x="15607" y="16734"/>
                </a:lnTo>
                <a:lnTo>
                  <a:pt x="15040" y="16492"/>
                </a:lnTo>
                <a:lnTo>
                  <a:pt x="14496" y="17639"/>
                </a:lnTo>
                <a:lnTo>
                  <a:pt x="14736" y="18613"/>
                </a:lnTo>
                <a:lnTo>
                  <a:pt x="15313" y="19233"/>
                </a:lnTo>
                <a:lnTo>
                  <a:pt x="15455" y="20379"/>
                </a:lnTo>
                <a:lnTo>
                  <a:pt x="14967" y="19875"/>
                </a:lnTo>
                <a:lnTo>
                  <a:pt x="14381" y="20269"/>
                </a:lnTo>
                <a:lnTo>
                  <a:pt x="13587" y="20751"/>
                </a:lnTo>
                <a:lnTo>
                  <a:pt x="12924" y="21600"/>
                </a:lnTo>
                <a:lnTo>
                  <a:pt x="12032" y="20876"/>
                </a:lnTo>
                <a:lnTo>
                  <a:pt x="11770" y="19764"/>
                </a:lnTo>
                <a:lnTo>
                  <a:pt x="11098" y="18961"/>
                </a:lnTo>
                <a:lnTo>
                  <a:pt x="10489" y="17902"/>
                </a:lnTo>
                <a:lnTo>
                  <a:pt x="9730" y="17361"/>
                </a:lnTo>
                <a:lnTo>
                  <a:pt x="9740" y="16651"/>
                </a:lnTo>
                <a:lnTo>
                  <a:pt x="10317" y="16169"/>
                </a:lnTo>
                <a:lnTo>
                  <a:pt x="11046" y="15962"/>
                </a:lnTo>
                <a:lnTo>
                  <a:pt x="11275" y="15110"/>
                </a:lnTo>
                <a:lnTo>
                  <a:pt x="10785" y="14318"/>
                </a:lnTo>
                <a:lnTo>
                  <a:pt x="9851" y="13967"/>
                </a:lnTo>
                <a:lnTo>
                  <a:pt x="9764" y="14668"/>
                </a:lnTo>
                <a:lnTo>
                  <a:pt x="9219" y="14231"/>
                </a:lnTo>
                <a:lnTo>
                  <a:pt x="8458" y="14725"/>
                </a:lnTo>
                <a:lnTo>
                  <a:pt x="8207" y="14108"/>
                </a:lnTo>
                <a:lnTo>
                  <a:pt x="7578" y="14189"/>
                </a:lnTo>
                <a:lnTo>
                  <a:pt x="7122" y="13192"/>
                </a:lnTo>
                <a:lnTo>
                  <a:pt x="6243" y="12964"/>
                </a:lnTo>
                <a:lnTo>
                  <a:pt x="5395" y="12826"/>
                </a:lnTo>
                <a:lnTo>
                  <a:pt x="4605" y="12281"/>
                </a:lnTo>
                <a:lnTo>
                  <a:pt x="3997" y="12384"/>
                </a:lnTo>
                <a:lnTo>
                  <a:pt x="3771" y="11735"/>
                </a:lnTo>
                <a:lnTo>
                  <a:pt x="3357" y="10837"/>
                </a:lnTo>
                <a:lnTo>
                  <a:pt x="3403" y="9987"/>
                </a:lnTo>
                <a:lnTo>
                  <a:pt x="2859" y="9908"/>
                </a:lnTo>
                <a:lnTo>
                  <a:pt x="2303" y="9806"/>
                </a:lnTo>
                <a:lnTo>
                  <a:pt x="1520" y="9495"/>
                </a:lnTo>
                <a:lnTo>
                  <a:pt x="1183" y="10023"/>
                </a:lnTo>
                <a:lnTo>
                  <a:pt x="1337" y="10781"/>
                </a:lnTo>
                <a:lnTo>
                  <a:pt x="1284" y="11380"/>
                </a:lnTo>
                <a:lnTo>
                  <a:pt x="0" y="10985"/>
                </a:lnTo>
                <a:close/>
              </a:path>
            </a:pathLst>
          </a:custGeom>
          <a:solidFill>
            <a:srgbClr val="EBEBEB"/>
          </a:solidFill>
          <a:ln w="635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/>
          </a:p>
        </p:txBody>
      </p:sp>
      <p:sp>
        <p:nvSpPr>
          <p:cNvPr id="226" name="Shape 226"/>
          <p:cNvSpPr/>
          <p:nvPr/>
        </p:nvSpPr>
        <p:spPr>
          <a:xfrm>
            <a:off x="3036563" y="868911"/>
            <a:ext cx="2504291" cy="203526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116" y="19444"/>
                </a:moveTo>
                <a:lnTo>
                  <a:pt x="1126" y="17654"/>
                </a:lnTo>
                <a:lnTo>
                  <a:pt x="1638" y="16975"/>
                </a:lnTo>
                <a:lnTo>
                  <a:pt x="931" y="16473"/>
                </a:lnTo>
                <a:lnTo>
                  <a:pt x="867" y="15534"/>
                </a:lnTo>
                <a:lnTo>
                  <a:pt x="1577" y="15567"/>
                </a:lnTo>
                <a:lnTo>
                  <a:pt x="2013" y="14445"/>
                </a:lnTo>
                <a:lnTo>
                  <a:pt x="1384" y="14267"/>
                </a:lnTo>
                <a:lnTo>
                  <a:pt x="566" y="13700"/>
                </a:lnTo>
                <a:lnTo>
                  <a:pt x="500" y="12290"/>
                </a:lnTo>
                <a:lnTo>
                  <a:pt x="0" y="10766"/>
                </a:lnTo>
                <a:lnTo>
                  <a:pt x="297" y="9734"/>
                </a:lnTo>
                <a:lnTo>
                  <a:pt x="1168" y="9183"/>
                </a:lnTo>
                <a:lnTo>
                  <a:pt x="946" y="7347"/>
                </a:lnTo>
                <a:lnTo>
                  <a:pt x="946" y="6473"/>
                </a:lnTo>
                <a:lnTo>
                  <a:pt x="946" y="5388"/>
                </a:lnTo>
                <a:lnTo>
                  <a:pt x="221" y="4659"/>
                </a:lnTo>
                <a:lnTo>
                  <a:pt x="1605" y="4187"/>
                </a:lnTo>
                <a:lnTo>
                  <a:pt x="2701" y="3181"/>
                </a:lnTo>
                <a:lnTo>
                  <a:pt x="3715" y="2255"/>
                </a:lnTo>
                <a:lnTo>
                  <a:pt x="5046" y="1542"/>
                </a:lnTo>
                <a:lnTo>
                  <a:pt x="6611" y="1314"/>
                </a:lnTo>
                <a:lnTo>
                  <a:pt x="8274" y="599"/>
                </a:lnTo>
                <a:lnTo>
                  <a:pt x="9686" y="372"/>
                </a:lnTo>
                <a:lnTo>
                  <a:pt x="11109" y="372"/>
                </a:lnTo>
                <a:lnTo>
                  <a:pt x="12547" y="0"/>
                </a:lnTo>
                <a:lnTo>
                  <a:pt x="13284" y="616"/>
                </a:lnTo>
                <a:lnTo>
                  <a:pt x="13124" y="1526"/>
                </a:lnTo>
                <a:lnTo>
                  <a:pt x="13583" y="3083"/>
                </a:lnTo>
                <a:lnTo>
                  <a:pt x="13898" y="4509"/>
                </a:lnTo>
                <a:lnTo>
                  <a:pt x="14321" y="6506"/>
                </a:lnTo>
                <a:lnTo>
                  <a:pt x="15201" y="7360"/>
                </a:lnTo>
                <a:lnTo>
                  <a:pt x="16291" y="7912"/>
                </a:lnTo>
                <a:lnTo>
                  <a:pt x="17454" y="8156"/>
                </a:lnTo>
                <a:lnTo>
                  <a:pt x="19035" y="8203"/>
                </a:lnTo>
                <a:lnTo>
                  <a:pt x="19354" y="9469"/>
                </a:lnTo>
                <a:lnTo>
                  <a:pt x="20010" y="10534"/>
                </a:lnTo>
                <a:lnTo>
                  <a:pt x="19210" y="10701"/>
                </a:lnTo>
                <a:lnTo>
                  <a:pt x="19172" y="11783"/>
                </a:lnTo>
                <a:lnTo>
                  <a:pt x="18946" y="12675"/>
                </a:lnTo>
                <a:lnTo>
                  <a:pt x="19722" y="13262"/>
                </a:lnTo>
                <a:lnTo>
                  <a:pt x="20312" y="13604"/>
                </a:lnTo>
                <a:lnTo>
                  <a:pt x="20348" y="14589"/>
                </a:lnTo>
                <a:lnTo>
                  <a:pt x="21600" y="14492"/>
                </a:lnTo>
                <a:lnTo>
                  <a:pt x="21364" y="15707"/>
                </a:lnTo>
                <a:lnTo>
                  <a:pt x="21101" y="17168"/>
                </a:lnTo>
                <a:lnTo>
                  <a:pt x="20523" y="16781"/>
                </a:lnTo>
                <a:lnTo>
                  <a:pt x="19694" y="16653"/>
                </a:lnTo>
                <a:lnTo>
                  <a:pt x="19509" y="17807"/>
                </a:lnTo>
                <a:lnTo>
                  <a:pt x="19136" y="19284"/>
                </a:lnTo>
                <a:lnTo>
                  <a:pt x="18401" y="20160"/>
                </a:lnTo>
                <a:lnTo>
                  <a:pt x="17351" y="20193"/>
                </a:lnTo>
                <a:lnTo>
                  <a:pt x="16592" y="19998"/>
                </a:lnTo>
                <a:lnTo>
                  <a:pt x="15719" y="20186"/>
                </a:lnTo>
                <a:lnTo>
                  <a:pt x="15560" y="18919"/>
                </a:lnTo>
                <a:lnTo>
                  <a:pt x="14976" y="18681"/>
                </a:lnTo>
                <a:lnTo>
                  <a:pt x="14152" y="19023"/>
                </a:lnTo>
                <a:lnTo>
                  <a:pt x="13654" y="18416"/>
                </a:lnTo>
                <a:lnTo>
                  <a:pt x="12360" y="18606"/>
                </a:lnTo>
                <a:lnTo>
                  <a:pt x="11701" y="18172"/>
                </a:lnTo>
                <a:lnTo>
                  <a:pt x="10960" y="17583"/>
                </a:lnTo>
                <a:lnTo>
                  <a:pt x="10381" y="17508"/>
                </a:lnTo>
                <a:lnTo>
                  <a:pt x="10066" y="18367"/>
                </a:lnTo>
                <a:lnTo>
                  <a:pt x="9494" y="17526"/>
                </a:lnTo>
                <a:lnTo>
                  <a:pt x="8812" y="17816"/>
                </a:lnTo>
                <a:lnTo>
                  <a:pt x="8585" y="18828"/>
                </a:lnTo>
                <a:lnTo>
                  <a:pt x="7881" y="18859"/>
                </a:lnTo>
                <a:lnTo>
                  <a:pt x="8262" y="19352"/>
                </a:lnTo>
                <a:lnTo>
                  <a:pt x="7632" y="20009"/>
                </a:lnTo>
                <a:lnTo>
                  <a:pt x="6696" y="20395"/>
                </a:lnTo>
                <a:lnTo>
                  <a:pt x="5892" y="19436"/>
                </a:lnTo>
                <a:lnTo>
                  <a:pt x="5195" y="20316"/>
                </a:lnTo>
                <a:lnTo>
                  <a:pt x="5185" y="21600"/>
                </a:lnTo>
                <a:lnTo>
                  <a:pt x="4262" y="21103"/>
                </a:lnTo>
                <a:lnTo>
                  <a:pt x="3053" y="20973"/>
                </a:lnTo>
                <a:lnTo>
                  <a:pt x="2528" y="21245"/>
                </a:lnTo>
                <a:lnTo>
                  <a:pt x="2113" y="20942"/>
                </a:lnTo>
                <a:lnTo>
                  <a:pt x="1666" y="20052"/>
                </a:lnTo>
                <a:lnTo>
                  <a:pt x="1116" y="19444"/>
                </a:lnTo>
                <a:close/>
              </a:path>
            </a:pathLst>
          </a:custGeom>
          <a:solidFill>
            <a:srgbClr val="EBEBEB"/>
          </a:solidFill>
          <a:ln w="635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/>
          </a:p>
        </p:txBody>
      </p:sp>
      <p:sp>
        <p:nvSpPr>
          <p:cNvPr id="227" name="Shape 227"/>
          <p:cNvSpPr/>
          <p:nvPr/>
        </p:nvSpPr>
        <p:spPr>
          <a:xfrm>
            <a:off x="5171202" y="1483270"/>
            <a:ext cx="3236579" cy="199011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788" y="3024"/>
                </a:moveTo>
                <a:lnTo>
                  <a:pt x="1186" y="4166"/>
                </a:lnTo>
                <a:lnTo>
                  <a:pt x="640" y="4355"/>
                </a:lnTo>
                <a:lnTo>
                  <a:pt x="625" y="5187"/>
                </a:lnTo>
                <a:lnTo>
                  <a:pt x="466" y="6258"/>
                </a:lnTo>
                <a:lnTo>
                  <a:pt x="908" y="6702"/>
                </a:lnTo>
                <a:lnTo>
                  <a:pt x="1489" y="7413"/>
                </a:lnTo>
                <a:lnTo>
                  <a:pt x="1514" y="8201"/>
                </a:lnTo>
                <a:lnTo>
                  <a:pt x="2448" y="8240"/>
                </a:lnTo>
                <a:lnTo>
                  <a:pt x="2326" y="9307"/>
                </a:lnTo>
                <a:lnTo>
                  <a:pt x="2054" y="10963"/>
                </a:lnTo>
                <a:lnTo>
                  <a:pt x="1523" y="10425"/>
                </a:lnTo>
                <a:lnTo>
                  <a:pt x="956" y="10467"/>
                </a:lnTo>
                <a:lnTo>
                  <a:pt x="805" y="12022"/>
                </a:lnTo>
                <a:lnTo>
                  <a:pt x="562" y="13040"/>
                </a:lnTo>
                <a:lnTo>
                  <a:pt x="0" y="13981"/>
                </a:lnTo>
                <a:lnTo>
                  <a:pt x="540" y="14683"/>
                </a:lnTo>
                <a:lnTo>
                  <a:pt x="564" y="16286"/>
                </a:lnTo>
                <a:lnTo>
                  <a:pt x="997" y="16926"/>
                </a:lnTo>
                <a:lnTo>
                  <a:pt x="1456" y="17017"/>
                </a:lnTo>
                <a:lnTo>
                  <a:pt x="1871" y="17775"/>
                </a:lnTo>
                <a:lnTo>
                  <a:pt x="2349" y="18377"/>
                </a:lnTo>
                <a:lnTo>
                  <a:pt x="3166" y="18421"/>
                </a:lnTo>
                <a:lnTo>
                  <a:pt x="3432" y="19391"/>
                </a:lnTo>
                <a:lnTo>
                  <a:pt x="3265" y="20207"/>
                </a:lnTo>
                <a:lnTo>
                  <a:pt x="3826" y="21600"/>
                </a:lnTo>
                <a:lnTo>
                  <a:pt x="4182" y="21532"/>
                </a:lnTo>
                <a:lnTo>
                  <a:pt x="4455" y="20617"/>
                </a:lnTo>
                <a:lnTo>
                  <a:pt x="4905" y="21174"/>
                </a:lnTo>
                <a:lnTo>
                  <a:pt x="5670" y="21261"/>
                </a:lnTo>
                <a:lnTo>
                  <a:pt x="6381" y="21398"/>
                </a:lnTo>
                <a:lnTo>
                  <a:pt x="7186" y="21521"/>
                </a:lnTo>
                <a:lnTo>
                  <a:pt x="7808" y="21193"/>
                </a:lnTo>
                <a:lnTo>
                  <a:pt x="7681" y="20342"/>
                </a:lnTo>
                <a:lnTo>
                  <a:pt x="8277" y="19994"/>
                </a:lnTo>
                <a:lnTo>
                  <a:pt x="8798" y="19704"/>
                </a:lnTo>
                <a:lnTo>
                  <a:pt x="9361" y="18789"/>
                </a:lnTo>
                <a:lnTo>
                  <a:pt x="9861" y="18470"/>
                </a:lnTo>
                <a:lnTo>
                  <a:pt x="10638" y="17479"/>
                </a:lnTo>
                <a:lnTo>
                  <a:pt x="11055" y="17349"/>
                </a:lnTo>
                <a:lnTo>
                  <a:pt x="11622" y="17209"/>
                </a:lnTo>
                <a:lnTo>
                  <a:pt x="12450" y="16720"/>
                </a:lnTo>
                <a:lnTo>
                  <a:pt x="13068" y="16375"/>
                </a:lnTo>
                <a:lnTo>
                  <a:pt x="13714" y="16223"/>
                </a:lnTo>
                <a:lnTo>
                  <a:pt x="14719" y="15841"/>
                </a:lnTo>
                <a:lnTo>
                  <a:pt x="15369" y="15840"/>
                </a:lnTo>
                <a:lnTo>
                  <a:pt x="16213" y="15939"/>
                </a:lnTo>
                <a:lnTo>
                  <a:pt x="16686" y="15452"/>
                </a:lnTo>
                <a:lnTo>
                  <a:pt x="17372" y="14625"/>
                </a:lnTo>
                <a:lnTo>
                  <a:pt x="18234" y="14346"/>
                </a:lnTo>
                <a:lnTo>
                  <a:pt x="18662" y="13222"/>
                </a:lnTo>
                <a:lnTo>
                  <a:pt x="19312" y="12222"/>
                </a:lnTo>
                <a:lnTo>
                  <a:pt x="19998" y="11679"/>
                </a:lnTo>
                <a:lnTo>
                  <a:pt x="20563" y="10626"/>
                </a:lnTo>
                <a:lnTo>
                  <a:pt x="21170" y="9658"/>
                </a:lnTo>
                <a:lnTo>
                  <a:pt x="21495" y="8596"/>
                </a:lnTo>
                <a:lnTo>
                  <a:pt x="21600" y="7214"/>
                </a:lnTo>
                <a:lnTo>
                  <a:pt x="21221" y="6267"/>
                </a:lnTo>
                <a:lnTo>
                  <a:pt x="20697" y="5849"/>
                </a:lnTo>
                <a:lnTo>
                  <a:pt x="20786" y="4295"/>
                </a:lnTo>
                <a:lnTo>
                  <a:pt x="20176" y="4213"/>
                </a:lnTo>
                <a:lnTo>
                  <a:pt x="20089" y="2751"/>
                </a:lnTo>
                <a:lnTo>
                  <a:pt x="20732" y="2239"/>
                </a:lnTo>
                <a:lnTo>
                  <a:pt x="21527" y="1627"/>
                </a:lnTo>
                <a:lnTo>
                  <a:pt x="21535" y="521"/>
                </a:lnTo>
                <a:lnTo>
                  <a:pt x="19703" y="872"/>
                </a:lnTo>
                <a:lnTo>
                  <a:pt x="17309" y="1306"/>
                </a:lnTo>
                <a:lnTo>
                  <a:pt x="14976" y="1741"/>
                </a:lnTo>
                <a:lnTo>
                  <a:pt x="12973" y="1727"/>
                </a:lnTo>
                <a:lnTo>
                  <a:pt x="10155" y="1396"/>
                </a:lnTo>
                <a:lnTo>
                  <a:pt x="7823" y="1125"/>
                </a:lnTo>
                <a:lnTo>
                  <a:pt x="6282" y="823"/>
                </a:lnTo>
                <a:lnTo>
                  <a:pt x="4834" y="559"/>
                </a:lnTo>
                <a:lnTo>
                  <a:pt x="3912" y="0"/>
                </a:lnTo>
                <a:lnTo>
                  <a:pt x="3014" y="1808"/>
                </a:lnTo>
                <a:lnTo>
                  <a:pt x="2274" y="1851"/>
                </a:lnTo>
                <a:lnTo>
                  <a:pt x="1717" y="2952"/>
                </a:lnTo>
                <a:lnTo>
                  <a:pt x="1110" y="3139"/>
                </a:lnTo>
                <a:lnTo>
                  <a:pt x="788" y="3024"/>
                </a:lnTo>
                <a:close/>
              </a:path>
            </a:pathLst>
          </a:custGeom>
          <a:solidFill>
            <a:srgbClr val="EBEBEB"/>
          </a:solidFill>
          <a:ln w="635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/>
          </a:p>
        </p:txBody>
      </p:sp>
      <p:sp>
        <p:nvSpPr>
          <p:cNvPr id="228" name="Shape 228"/>
          <p:cNvSpPr/>
          <p:nvPr/>
        </p:nvSpPr>
        <p:spPr>
          <a:xfrm>
            <a:off x="3072942" y="6419458"/>
            <a:ext cx="1655647" cy="18955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9472" y="15753"/>
                </a:moveTo>
                <a:lnTo>
                  <a:pt x="8287" y="16632"/>
                </a:lnTo>
                <a:lnTo>
                  <a:pt x="6303" y="16630"/>
                </a:lnTo>
                <a:lnTo>
                  <a:pt x="5445" y="16116"/>
                </a:lnTo>
                <a:lnTo>
                  <a:pt x="4793" y="16566"/>
                </a:lnTo>
                <a:lnTo>
                  <a:pt x="4326" y="15687"/>
                </a:lnTo>
                <a:lnTo>
                  <a:pt x="3220" y="14592"/>
                </a:lnTo>
                <a:lnTo>
                  <a:pt x="1298" y="13866"/>
                </a:lnTo>
                <a:lnTo>
                  <a:pt x="359" y="13476"/>
                </a:lnTo>
                <a:lnTo>
                  <a:pt x="0" y="12134"/>
                </a:lnTo>
                <a:lnTo>
                  <a:pt x="862" y="12520"/>
                </a:lnTo>
                <a:lnTo>
                  <a:pt x="1796" y="10280"/>
                </a:lnTo>
                <a:lnTo>
                  <a:pt x="3464" y="10233"/>
                </a:lnTo>
                <a:lnTo>
                  <a:pt x="3625" y="8811"/>
                </a:lnTo>
                <a:lnTo>
                  <a:pt x="3689" y="7708"/>
                </a:lnTo>
                <a:lnTo>
                  <a:pt x="5128" y="6765"/>
                </a:lnTo>
                <a:lnTo>
                  <a:pt x="5404" y="5958"/>
                </a:lnTo>
                <a:lnTo>
                  <a:pt x="5404" y="4779"/>
                </a:lnTo>
                <a:lnTo>
                  <a:pt x="6136" y="4342"/>
                </a:lnTo>
                <a:lnTo>
                  <a:pt x="7392" y="3371"/>
                </a:lnTo>
                <a:lnTo>
                  <a:pt x="7468" y="2083"/>
                </a:lnTo>
                <a:lnTo>
                  <a:pt x="7903" y="1090"/>
                </a:lnTo>
                <a:lnTo>
                  <a:pt x="8188" y="362"/>
                </a:lnTo>
                <a:lnTo>
                  <a:pt x="10051" y="441"/>
                </a:lnTo>
                <a:lnTo>
                  <a:pt x="11453" y="0"/>
                </a:lnTo>
                <a:lnTo>
                  <a:pt x="11487" y="1017"/>
                </a:lnTo>
                <a:lnTo>
                  <a:pt x="12528" y="1442"/>
                </a:lnTo>
                <a:lnTo>
                  <a:pt x="14105" y="1328"/>
                </a:lnTo>
                <a:lnTo>
                  <a:pt x="15230" y="830"/>
                </a:lnTo>
                <a:lnTo>
                  <a:pt x="16510" y="958"/>
                </a:lnTo>
                <a:lnTo>
                  <a:pt x="18064" y="1425"/>
                </a:lnTo>
                <a:lnTo>
                  <a:pt x="19793" y="1485"/>
                </a:lnTo>
                <a:lnTo>
                  <a:pt x="20997" y="2213"/>
                </a:lnTo>
                <a:lnTo>
                  <a:pt x="21600" y="2770"/>
                </a:lnTo>
                <a:lnTo>
                  <a:pt x="20771" y="4158"/>
                </a:lnTo>
                <a:lnTo>
                  <a:pt x="21029" y="5363"/>
                </a:lnTo>
                <a:lnTo>
                  <a:pt x="19744" y="6655"/>
                </a:lnTo>
                <a:lnTo>
                  <a:pt x="20119" y="7782"/>
                </a:lnTo>
                <a:lnTo>
                  <a:pt x="19293" y="8805"/>
                </a:lnTo>
                <a:lnTo>
                  <a:pt x="19815" y="10163"/>
                </a:lnTo>
                <a:lnTo>
                  <a:pt x="21170" y="10804"/>
                </a:lnTo>
                <a:lnTo>
                  <a:pt x="20210" y="11382"/>
                </a:lnTo>
                <a:lnTo>
                  <a:pt x="18943" y="11511"/>
                </a:lnTo>
                <a:lnTo>
                  <a:pt x="19232" y="12689"/>
                </a:lnTo>
                <a:lnTo>
                  <a:pt x="18011" y="12835"/>
                </a:lnTo>
                <a:lnTo>
                  <a:pt x="18011" y="14670"/>
                </a:lnTo>
                <a:lnTo>
                  <a:pt x="17766" y="15366"/>
                </a:lnTo>
                <a:lnTo>
                  <a:pt x="18431" y="17039"/>
                </a:lnTo>
                <a:lnTo>
                  <a:pt x="17660" y="17313"/>
                </a:lnTo>
                <a:lnTo>
                  <a:pt x="16246" y="18039"/>
                </a:lnTo>
                <a:lnTo>
                  <a:pt x="15319" y="18309"/>
                </a:lnTo>
                <a:lnTo>
                  <a:pt x="13709" y="18550"/>
                </a:lnTo>
                <a:lnTo>
                  <a:pt x="13809" y="20160"/>
                </a:lnTo>
                <a:lnTo>
                  <a:pt x="13405" y="21144"/>
                </a:lnTo>
                <a:lnTo>
                  <a:pt x="12172" y="21600"/>
                </a:lnTo>
                <a:lnTo>
                  <a:pt x="10532" y="21130"/>
                </a:lnTo>
                <a:lnTo>
                  <a:pt x="9766" y="19909"/>
                </a:lnTo>
                <a:lnTo>
                  <a:pt x="8775" y="19580"/>
                </a:lnTo>
                <a:lnTo>
                  <a:pt x="8030" y="18672"/>
                </a:lnTo>
                <a:lnTo>
                  <a:pt x="9358" y="18219"/>
                </a:lnTo>
                <a:lnTo>
                  <a:pt x="9749" y="17179"/>
                </a:lnTo>
                <a:lnTo>
                  <a:pt x="9472" y="15753"/>
                </a:lnTo>
                <a:close/>
              </a:path>
            </a:pathLst>
          </a:custGeom>
          <a:solidFill>
            <a:srgbClr val="EBEBEB"/>
          </a:solidFill>
          <a:ln w="635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/>
          </a:p>
        </p:txBody>
      </p:sp>
      <p:sp>
        <p:nvSpPr>
          <p:cNvPr id="229" name="Shape 229"/>
          <p:cNvSpPr/>
          <p:nvPr/>
        </p:nvSpPr>
        <p:spPr>
          <a:xfrm>
            <a:off x="4120222" y="6553620"/>
            <a:ext cx="1824905" cy="26699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83" y="13462"/>
                </a:moveTo>
                <a:lnTo>
                  <a:pt x="0" y="12129"/>
                </a:lnTo>
                <a:lnTo>
                  <a:pt x="1608" y="11942"/>
                </a:lnTo>
                <a:lnTo>
                  <a:pt x="2847" y="11443"/>
                </a:lnTo>
                <a:lnTo>
                  <a:pt x="4231" y="11035"/>
                </a:lnTo>
                <a:lnTo>
                  <a:pt x="3722" y="9968"/>
                </a:lnTo>
                <a:lnTo>
                  <a:pt x="3973" y="9358"/>
                </a:lnTo>
                <a:lnTo>
                  <a:pt x="3876" y="8026"/>
                </a:lnTo>
                <a:lnTo>
                  <a:pt x="5059" y="7984"/>
                </a:lnTo>
                <a:lnTo>
                  <a:pt x="4690" y="7159"/>
                </a:lnTo>
                <a:lnTo>
                  <a:pt x="5775" y="6985"/>
                </a:lnTo>
                <a:lnTo>
                  <a:pt x="6807" y="6592"/>
                </a:lnTo>
                <a:lnTo>
                  <a:pt x="5643" y="6239"/>
                </a:lnTo>
                <a:lnTo>
                  <a:pt x="5143" y="5240"/>
                </a:lnTo>
                <a:lnTo>
                  <a:pt x="5826" y="4382"/>
                </a:lnTo>
                <a:lnTo>
                  <a:pt x="5466" y="3662"/>
                </a:lnTo>
                <a:lnTo>
                  <a:pt x="6577" y="2782"/>
                </a:lnTo>
                <a:lnTo>
                  <a:pt x="6501" y="1704"/>
                </a:lnTo>
                <a:lnTo>
                  <a:pt x="7429" y="477"/>
                </a:lnTo>
                <a:lnTo>
                  <a:pt x="8201" y="459"/>
                </a:lnTo>
                <a:lnTo>
                  <a:pt x="9290" y="533"/>
                </a:lnTo>
                <a:lnTo>
                  <a:pt x="9922" y="0"/>
                </a:lnTo>
                <a:lnTo>
                  <a:pt x="10898" y="462"/>
                </a:lnTo>
                <a:lnTo>
                  <a:pt x="12162" y="1141"/>
                </a:lnTo>
                <a:lnTo>
                  <a:pt x="12997" y="1347"/>
                </a:lnTo>
                <a:lnTo>
                  <a:pt x="14199" y="957"/>
                </a:lnTo>
                <a:lnTo>
                  <a:pt x="14501" y="1488"/>
                </a:lnTo>
                <a:lnTo>
                  <a:pt x="15853" y="1990"/>
                </a:lnTo>
                <a:lnTo>
                  <a:pt x="16396" y="3117"/>
                </a:lnTo>
                <a:lnTo>
                  <a:pt x="17992" y="2780"/>
                </a:lnTo>
                <a:lnTo>
                  <a:pt x="18470" y="3358"/>
                </a:lnTo>
                <a:lnTo>
                  <a:pt x="20028" y="3554"/>
                </a:lnTo>
                <a:lnTo>
                  <a:pt x="19450" y="4500"/>
                </a:lnTo>
                <a:lnTo>
                  <a:pt x="18549" y="4689"/>
                </a:lnTo>
                <a:lnTo>
                  <a:pt x="19206" y="5407"/>
                </a:lnTo>
                <a:lnTo>
                  <a:pt x="20519" y="5474"/>
                </a:lnTo>
                <a:lnTo>
                  <a:pt x="21197" y="6154"/>
                </a:lnTo>
                <a:lnTo>
                  <a:pt x="20296" y="6787"/>
                </a:lnTo>
                <a:lnTo>
                  <a:pt x="19940" y="7341"/>
                </a:lnTo>
                <a:lnTo>
                  <a:pt x="21453" y="7670"/>
                </a:lnTo>
                <a:lnTo>
                  <a:pt x="21600" y="8410"/>
                </a:lnTo>
                <a:lnTo>
                  <a:pt x="20625" y="8203"/>
                </a:lnTo>
                <a:lnTo>
                  <a:pt x="19207" y="8567"/>
                </a:lnTo>
                <a:lnTo>
                  <a:pt x="17708" y="8819"/>
                </a:lnTo>
                <a:lnTo>
                  <a:pt x="16632" y="8896"/>
                </a:lnTo>
                <a:lnTo>
                  <a:pt x="16253" y="9554"/>
                </a:lnTo>
                <a:lnTo>
                  <a:pt x="15505" y="10117"/>
                </a:lnTo>
                <a:lnTo>
                  <a:pt x="14577" y="10755"/>
                </a:lnTo>
                <a:lnTo>
                  <a:pt x="15646" y="11347"/>
                </a:lnTo>
                <a:lnTo>
                  <a:pt x="14593" y="11930"/>
                </a:lnTo>
                <a:lnTo>
                  <a:pt x="13869" y="12219"/>
                </a:lnTo>
                <a:lnTo>
                  <a:pt x="13208" y="12943"/>
                </a:lnTo>
                <a:lnTo>
                  <a:pt x="12649" y="13750"/>
                </a:lnTo>
                <a:lnTo>
                  <a:pt x="12180" y="14644"/>
                </a:lnTo>
                <a:lnTo>
                  <a:pt x="13424" y="14799"/>
                </a:lnTo>
                <a:lnTo>
                  <a:pt x="13118" y="16239"/>
                </a:lnTo>
                <a:lnTo>
                  <a:pt x="14608" y="16341"/>
                </a:lnTo>
                <a:lnTo>
                  <a:pt x="14447" y="17217"/>
                </a:lnTo>
                <a:lnTo>
                  <a:pt x="16193" y="17460"/>
                </a:lnTo>
                <a:lnTo>
                  <a:pt x="15860" y="18326"/>
                </a:lnTo>
                <a:lnTo>
                  <a:pt x="16612" y="18743"/>
                </a:lnTo>
                <a:lnTo>
                  <a:pt x="15736" y="19401"/>
                </a:lnTo>
                <a:lnTo>
                  <a:pt x="14746" y="19931"/>
                </a:lnTo>
                <a:lnTo>
                  <a:pt x="13462" y="20419"/>
                </a:lnTo>
                <a:lnTo>
                  <a:pt x="13157" y="21443"/>
                </a:lnTo>
                <a:lnTo>
                  <a:pt x="12000" y="21600"/>
                </a:lnTo>
                <a:lnTo>
                  <a:pt x="10640" y="21488"/>
                </a:lnTo>
                <a:lnTo>
                  <a:pt x="10500" y="20255"/>
                </a:lnTo>
                <a:lnTo>
                  <a:pt x="8999" y="20100"/>
                </a:lnTo>
                <a:lnTo>
                  <a:pt x="8847" y="19110"/>
                </a:lnTo>
                <a:lnTo>
                  <a:pt x="8378" y="18197"/>
                </a:lnTo>
                <a:lnTo>
                  <a:pt x="7070" y="18066"/>
                </a:lnTo>
                <a:lnTo>
                  <a:pt x="6104" y="17292"/>
                </a:lnTo>
                <a:lnTo>
                  <a:pt x="5988" y="16517"/>
                </a:lnTo>
                <a:lnTo>
                  <a:pt x="5748" y="15875"/>
                </a:lnTo>
                <a:lnTo>
                  <a:pt x="5952" y="14982"/>
                </a:lnTo>
                <a:lnTo>
                  <a:pt x="4748" y="15242"/>
                </a:lnTo>
                <a:lnTo>
                  <a:pt x="3717" y="14763"/>
                </a:lnTo>
                <a:lnTo>
                  <a:pt x="2674" y="14858"/>
                </a:lnTo>
                <a:lnTo>
                  <a:pt x="1794" y="14249"/>
                </a:lnTo>
                <a:lnTo>
                  <a:pt x="930" y="14171"/>
                </a:lnTo>
                <a:lnTo>
                  <a:pt x="183" y="13462"/>
                </a:lnTo>
                <a:close/>
              </a:path>
            </a:pathLst>
          </a:custGeom>
          <a:solidFill>
            <a:srgbClr val="EBEBEB"/>
          </a:solidFill>
          <a:ln w="635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/>
          </a:p>
        </p:txBody>
      </p:sp>
      <p:sp>
        <p:nvSpPr>
          <p:cNvPr id="230" name="Shape 230"/>
          <p:cNvSpPr/>
          <p:nvPr/>
        </p:nvSpPr>
        <p:spPr>
          <a:xfrm>
            <a:off x="7386547" y="1494306"/>
            <a:ext cx="2179701" cy="321597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9666"/>
                </a:moveTo>
                <a:lnTo>
                  <a:pt x="890" y="9711"/>
                </a:lnTo>
                <a:lnTo>
                  <a:pt x="2279" y="9756"/>
                </a:lnTo>
                <a:lnTo>
                  <a:pt x="3109" y="9304"/>
                </a:lnTo>
                <a:lnTo>
                  <a:pt x="3984" y="8959"/>
                </a:lnTo>
                <a:lnTo>
                  <a:pt x="4973" y="8854"/>
                </a:lnTo>
                <a:lnTo>
                  <a:pt x="5927" y="7975"/>
                </a:lnTo>
                <a:lnTo>
                  <a:pt x="6695" y="7538"/>
                </a:lnTo>
                <a:lnTo>
                  <a:pt x="7728" y="7155"/>
                </a:lnTo>
                <a:lnTo>
                  <a:pt x="9482" y="5876"/>
                </a:lnTo>
                <a:lnTo>
                  <a:pt x="9968" y="5239"/>
                </a:lnTo>
                <a:lnTo>
                  <a:pt x="10199" y="4477"/>
                </a:lnTo>
                <a:lnTo>
                  <a:pt x="9495" y="3773"/>
                </a:lnTo>
                <a:lnTo>
                  <a:pt x="8807" y="3532"/>
                </a:lnTo>
                <a:lnTo>
                  <a:pt x="8871" y="2612"/>
                </a:lnTo>
                <a:lnTo>
                  <a:pt x="7987" y="2442"/>
                </a:lnTo>
                <a:lnTo>
                  <a:pt x="7921" y="1592"/>
                </a:lnTo>
                <a:lnTo>
                  <a:pt x="8778" y="1344"/>
                </a:lnTo>
                <a:lnTo>
                  <a:pt x="9934" y="923"/>
                </a:lnTo>
                <a:lnTo>
                  <a:pt x="9979" y="261"/>
                </a:lnTo>
                <a:lnTo>
                  <a:pt x="10785" y="0"/>
                </a:lnTo>
                <a:lnTo>
                  <a:pt x="11781" y="73"/>
                </a:lnTo>
                <a:lnTo>
                  <a:pt x="12448" y="771"/>
                </a:lnTo>
                <a:lnTo>
                  <a:pt x="13532" y="1071"/>
                </a:lnTo>
                <a:lnTo>
                  <a:pt x="14688" y="1251"/>
                </a:lnTo>
                <a:lnTo>
                  <a:pt x="15566" y="1658"/>
                </a:lnTo>
                <a:lnTo>
                  <a:pt x="16054" y="2163"/>
                </a:lnTo>
                <a:lnTo>
                  <a:pt x="16488" y="3071"/>
                </a:lnTo>
                <a:lnTo>
                  <a:pt x="16178" y="3991"/>
                </a:lnTo>
                <a:lnTo>
                  <a:pt x="16633" y="4495"/>
                </a:lnTo>
                <a:lnTo>
                  <a:pt x="17077" y="5340"/>
                </a:lnTo>
                <a:lnTo>
                  <a:pt x="17011" y="6317"/>
                </a:lnTo>
                <a:lnTo>
                  <a:pt x="17578" y="7168"/>
                </a:lnTo>
                <a:lnTo>
                  <a:pt x="17911" y="8153"/>
                </a:lnTo>
                <a:lnTo>
                  <a:pt x="18398" y="9071"/>
                </a:lnTo>
                <a:lnTo>
                  <a:pt x="19053" y="9899"/>
                </a:lnTo>
                <a:lnTo>
                  <a:pt x="19683" y="10675"/>
                </a:lnTo>
                <a:lnTo>
                  <a:pt x="19938" y="11390"/>
                </a:lnTo>
                <a:lnTo>
                  <a:pt x="21181" y="12093"/>
                </a:lnTo>
                <a:lnTo>
                  <a:pt x="20760" y="12954"/>
                </a:lnTo>
                <a:lnTo>
                  <a:pt x="21204" y="13835"/>
                </a:lnTo>
                <a:lnTo>
                  <a:pt x="21361" y="14597"/>
                </a:lnTo>
                <a:lnTo>
                  <a:pt x="21378" y="15447"/>
                </a:lnTo>
                <a:lnTo>
                  <a:pt x="21600" y="16586"/>
                </a:lnTo>
                <a:lnTo>
                  <a:pt x="20846" y="17624"/>
                </a:lnTo>
                <a:lnTo>
                  <a:pt x="19649" y="18180"/>
                </a:lnTo>
                <a:lnTo>
                  <a:pt x="18391" y="18466"/>
                </a:lnTo>
                <a:lnTo>
                  <a:pt x="17304" y="19119"/>
                </a:lnTo>
                <a:lnTo>
                  <a:pt x="16431" y="19984"/>
                </a:lnTo>
                <a:lnTo>
                  <a:pt x="15579" y="20877"/>
                </a:lnTo>
                <a:lnTo>
                  <a:pt x="15248" y="21600"/>
                </a:lnTo>
                <a:lnTo>
                  <a:pt x="14063" y="21474"/>
                </a:lnTo>
                <a:lnTo>
                  <a:pt x="13428" y="20944"/>
                </a:lnTo>
                <a:lnTo>
                  <a:pt x="12295" y="20845"/>
                </a:lnTo>
                <a:lnTo>
                  <a:pt x="11187" y="20830"/>
                </a:lnTo>
                <a:lnTo>
                  <a:pt x="9846" y="20590"/>
                </a:lnTo>
                <a:lnTo>
                  <a:pt x="9257" y="19958"/>
                </a:lnTo>
                <a:lnTo>
                  <a:pt x="8645" y="19063"/>
                </a:lnTo>
                <a:lnTo>
                  <a:pt x="7915" y="18286"/>
                </a:lnTo>
                <a:lnTo>
                  <a:pt x="7915" y="17321"/>
                </a:lnTo>
                <a:lnTo>
                  <a:pt x="7915" y="16692"/>
                </a:lnTo>
                <a:lnTo>
                  <a:pt x="7226" y="16692"/>
                </a:lnTo>
                <a:lnTo>
                  <a:pt x="6695" y="17020"/>
                </a:lnTo>
                <a:lnTo>
                  <a:pt x="6250" y="16252"/>
                </a:lnTo>
                <a:lnTo>
                  <a:pt x="6339" y="15785"/>
                </a:lnTo>
                <a:lnTo>
                  <a:pt x="5427" y="15897"/>
                </a:lnTo>
                <a:lnTo>
                  <a:pt x="4504" y="16138"/>
                </a:lnTo>
                <a:lnTo>
                  <a:pt x="3738" y="15800"/>
                </a:lnTo>
                <a:lnTo>
                  <a:pt x="4141" y="15319"/>
                </a:lnTo>
                <a:lnTo>
                  <a:pt x="2830" y="14723"/>
                </a:lnTo>
                <a:lnTo>
                  <a:pt x="2973" y="14235"/>
                </a:lnTo>
                <a:lnTo>
                  <a:pt x="2328" y="13868"/>
                </a:lnTo>
                <a:lnTo>
                  <a:pt x="2008" y="13478"/>
                </a:lnTo>
                <a:lnTo>
                  <a:pt x="953" y="13277"/>
                </a:lnTo>
                <a:lnTo>
                  <a:pt x="475" y="12712"/>
                </a:lnTo>
                <a:lnTo>
                  <a:pt x="119" y="11635"/>
                </a:lnTo>
                <a:lnTo>
                  <a:pt x="817" y="11418"/>
                </a:lnTo>
                <a:lnTo>
                  <a:pt x="386" y="10644"/>
                </a:lnTo>
                <a:lnTo>
                  <a:pt x="0" y="9666"/>
                </a:lnTo>
                <a:close/>
              </a:path>
            </a:pathLst>
          </a:custGeom>
          <a:solidFill>
            <a:srgbClr val="EBEBEB"/>
          </a:solidFill>
          <a:ln w="635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/>
          </a:p>
        </p:txBody>
      </p:sp>
      <p:sp>
        <p:nvSpPr>
          <p:cNvPr id="231" name="Shape 231"/>
          <p:cNvSpPr/>
          <p:nvPr/>
        </p:nvSpPr>
        <p:spPr>
          <a:xfrm>
            <a:off x="5139035" y="7491296"/>
            <a:ext cx="2261990" cy="203117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3641" y="14803"/>
                </a:moveTo>
                <a:lnTo>
                  <a:pt x="3145" y="14120"/>
                </a:lnTo>
                <a:lnTo>
                  <a:pt x="3412" y="12892"/>
                </a:lnTo>
                <a:lnTo>
                  <a:pt x="1958" y="12668"/>
                </a:lnTo>
                <a:lnTo>
                  <a:pt x="1931" y="11519"/>
                </a:lnTo>
                <a:lnTo>
                  <a:pt x="840" y="11350"/>
                </a:lnTo>
                <a:lnTo>
                  <a:pt x="1066" y="9430"/>
                </a:lnTo>
                <a:lnTo>
                  <a:pt x="0" y="9297"/>
                </a:lnTo>
                <a:lnTo>
                  <a:pt x="693" y="7709"/>
                </a:lnTo>
                <a:lnTo>
                  <a:pt x="1315" y="6248"/>
                </a:lnTo>
                <a:lnTo>
                  <a:pt x="2043" y="5634"/>
                </a:lnTo>
                <a:lnTo>
                  <a:pt x="2938" y="4866"/>
                </a:lnTo>
                <a:lnTo>
                  <a:pt x="2060" y="4124"/>
                </a:lnTo>
                <a:lnTo>
                  <a:pt x="3087" y="3031"/>
                </a:lnTo>
                <a:lnTo>
                  <a:pt x="3673" y="1716"/>
                </a:lnTo>
                <a:lnTo>
                  <a:pt x="4878" y="1488"/>
                </a:lnTo>
                <a:lnTo>
                  <a:pt x="5715" y="1325"/>
                </a:lnTo>
                <a:lnTo>
                  <a:pt x="6820" y="788"/>
                </a:lnTo>
                <a:lnTo>
                  <a:pt x="7680" y="1202"/>
                </a:lnTo>
                <a:lnTo>
                  <a:pt x="7475" y="0"/>
                </a:lnTo>
                <a:lnTo>
                  <a:pt x="8584" y="139"/>
                </a:lnTo>
                <a:lnTo>
                  <a:pt x="9967" y="353"/>
                </a:lnTo>
                <a:lnTo>
                  <a:pt x="10632" y="808"/>
                </a:lnTo>
                <a:lnTo>
                  <a:pt x="10879" y="2048"/>
                </a:lnTo>
                <a:lnTo>
                  <a:pt x="10826" y="3236"/>
                </a:lnTo>
                <a:lnTo>
                  <a:pt x="11670" y="4378"/>
                </a:lnTo>
                <a:lnTo>
                  <a:pt x="12363" y="5325"/>
                </a:lnTo>
                <a:lnTo>
                  <a:pt x="14096" y="4741"/>
                </a:lnTo>
                <a:lnTo>
                  <a:pt x="15301" y="3921"/>
                </a:lnTo>
                <a:lnTo>
                  <a:pt x="16373" y="3498"/>
                </a:lnTo>
                <a:lnTo>
                  <a:pt x="17794" y="3141"/>
                </a:lnTo>
                <a:lnTo>
                  <a:pt x="19588" y="2351"/>
                </a:lnTo>
                <a:lnTo>
                  <a:pt x="19260" y="3410"/>
                </a:lnTo>
                <a:lnTo>
                  <a:pt x="19233" y="4848"/>
                </a:lnTo>
                <a:lnTo>
                  <a:pt x="19341" y="6274"/>
                </a:lnTo>
                <a:lnTo>
                  <a:pt x="19101" y="7618"/>
                </a:lnTo>
                <a:lnTo>
                  <a:pt x="19304" y="8957"/>
                </a:lnTo>
                <a:lnTo>
                  <a:pt x="20514" y="9226"/>
                </a:lnTo>
                <a:lnTo>
                  <a:pt x="19699" y="9864"/>
                </a:lnTo>
                <a:lnTo>
                  <a:pt x="18883" y="10686"/>
                </a:lnTo>
                <a:lnTo>
                  <a:pt x="19202" y="11396"/>
                </a:lnTo>
                <a:lnTo>
                  <a:pt x="20246" y="11752"/>
                </a:lnTo>
                <a:lnTo>
                  <a:pt x="20740" y="12205"/>
                </a:lnTo>
                <a:lnTo>
                  <a:pt x="21119" y="13481"/>
                </a:lnTo>
                <a:lnTo>
                  <a:pt x="21005" y="14817"/>
                </a:lnTo>
                <a:lnTo>
                  <a:pt x="21600" y="15917"/>
                </a:lnTo>
                <a:lnTo>
                  <a:pt x="21506" y="17367"/>
                </a:lnTo>
                <a:lnTo>
                  <a:pt x="20717" y="17171"/>
                </a:lnTo>
                <a:lnTo>
                  <a:pt x="19819" y="17854"/>
                </a:lnTo>
                <a:lnTo>
                  <a:pt x="18500" y="17389"/>
                </a:lnTo>
                <a:lnTo>
                  <a:pt x="18659" y="18578"/>
                </a:lnTo>
                <a:lnTo>
                  <a:pt x="18012" y="19092"/>
                </a:lnTo>
                <a:lnTo>
                  <a:pt x="16656" y="19269"/>
                </a:lnTo>
                <a:lnTo>
                  <a:pt x="15954" y="18754"/>
                </a:lnTo>
                <a:lnTo>
                  <a:pt x="15512" y="17856"/>
                </a:lnTo>
                <a:lnTo>
                  <a:pt x="14777" y="18173"/>
                </a:lnTo>
                <a:lnTo>
                  <a:pt x="14158" y="18321"/>
                </a:lnTo>
                <a:lnTo>
                  <a:pt x="13640" y="18825"/>
                </a:lnTo>
                <a:lnTo>
                  <a:pt x="12693" y="17872"/>
                </a:lnTo>
                <a:lnTo>
                  <a:pt x="11588" y="18152"/>
                </a:lnTo>
                <a:lnTo>
                  <a:pt x="11756" y="19158"/>
                </a:lnTo>
                <a:lnTo>
                  <a:pt x="10424" y="19267"/>
                </a:lnTo>
                <a:lnTo>
                  <a:pt x="9917" y="19780"/>
                </a:lnTo>
                <a:lnTo>
                  <a:pt x="9502" y="20582"/>
                </a:lnTo>
                <a:lnTo>
                  <a:pt x="9351" y="21600"/>
                </a:lnTo>
                <a:lnTo>
                  <a:pt x="8435" y="21037"/>
                </a:lnTo>
                <a:lnTo>
                  <a:pt x="7760" y="21048"/>
                </a:lnTo>
                <a:lnTo>
                  <a:pt x="6618" y="21531"/>
                </a:lnTo>
                <a:lnTo>
                  <a:pt x="6360" y="20849"/>
                </a:lnTo>
                <a:lnTo>
                  <a:pt x="6815" y="20365"/>
                </a:lnTo>
                <a:lnTo>
                  <a:pt x="6577" y="19445"/>
                </a:lnTo>
                <a:lnTo>
                  <a:pt x="6301" y="18184"/>
                </a:lnTo>
                <a:lnTo>
                  <a:pt x="5031" y="17997"/>
                </a:lnTo>
                <a:lnTo>
                  <a:pt x="4220" y="16760"/>
                </a:lnTo>
                <a:lnTo>
                  <a:pt x="4167" y="15723"/>
                </a:lnTo>
                <a:lnTo>
                  <a:pt x="3641" y="14803"/>
                </a:lnTo>
                <a:close/>
              </a:path>
            </a:pathLst>
          </a:custGeom>
          <a:solidFill>
            <a:srgbClr val="EBEBEB"/>
          </a:solidFill>
          <a:ln w="635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/>
          </a:p>
        </p:txBody>
      </p:sp>
      <p:sp>
        <p:nvSpPr>
          <p:cNvPr id="232" name="Shape 232"/>
          <p:cNvSpPr/>
          <p:nvPr/>
        </p:nvSpPr>
        <p:spPr>
          <a:xfrm>
            <a:off x="2083927" y="2691687"/>
            <a:ext cx="3076244" cy="385701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3056" y="20921"/>
                </a:moveTo>
                <a:lnTo>
                  <a:pt x="12964" y="20550"/>
                </a:lnTo>
                <a:lnTo>
                  <a:pt x="12457" y="19745"/>
                </a:lnTo>
                <a:lnTo>
                  <a:pt x="12627" y="19188"/>
                </a:lnTo>
                <a:lnTo>
                  <a:pt x="11487" y="19080"/>
                </a:lnTo>
                <a:lnTo>
                  <a:pt x="11071" y="18420"/>
                </a:lnTo>
                <a:lnTo>
                  <a:pt x="11489" y="18379"/>
                </a:lnTo>
                <a:lnTo>
                  <a:pt x="11417" y="17696"/>
                </a:lnTo>
                <a:lnTo>
                  <a:pt x="10467" y="17396"/>
                </a:lnTo>
                <a:lnTo>
                  <a:pt x="9367" y="17025"/>
                </a:lnTo>
                <a:lnTo>
                  <a:pt x="9139" y="17830"/>
                </a:lnTo>
                <a:lnTo>
                  <a:pt x="8430" y="17830"/>
                </a:lnTo>
                <a:lnTo>
                  <a:pt x="7864" y="17901"/>
                </a:lnTo>
                <a:lnTo>
                  <a:pt x="6567" y="17484"/>
                </a:lnTo>
                <a:lnTo>
                  <a:pt x="6354" y="16955"/>
                </a:lnTo>
                <a:lnTo>
                  <a:pt x="5364" y="16584"/>
                </a:lnTo>
                <a:lnTo>
                  <a:pt x="5466" y="16160"/>
                </a:lnTo>
                <a:lnTo>
                  <a:pt x="4955" y="15591"/>
                </a:lnTo>
                <a:lnTo>
                  <a:pt x="4196" y="15449"/>
                </a:lnTo>
                <a:lnTo>
                  <a:pt x="3955" y="14864"/>
                </a:lnTo>
                <a:lnTo>
                  <a:pt x="3537" y="14386"/>
                </a:lnTo>
                <a:lnTo>
                  <a:pt x="2549" y="14419"/>
                </a:lnTo>
                <a:lnTo>
                  <a:pt x="2001" y="14227"/>
                </a:lnTo>
                <a:lnTo>
                  <a:pt x="2015" y="13542"/>
                </a:lnTo>
                <a:lnTo>
                  <a:pt x="1017" y="13503"/>
                </a:lnTo>
                <a:lnTo>
                  <a:pt x="1127" y="13065"/>
                </a:lnTo>
                <a:lnTo>
                  <a:pt x="306" y="12663"/>
                </a:lnTo>
                <a:lnTo>
                  <a:pt x="383" y="11489"/>
                </a:lnTo>
                <a:lnTo>
                  <a:pt x="435" y="10975"/>
                </a:lnTo>
                <a:lnTo>
                  <a:pt x="611" y="10294"/>
                </a:lnTo>
                <a:lnTo>
                  <a:pt x="100" y="9651"/>
                </a:lnTo>
                <a:lnTo>
                  <a:pt x="656" y="9739"/>
                </a:lnTo>
                <a:lnTo>
                  <a:pt x="172" y="8854"/>
                </a:lnTo>
                <a:lnTo>
                  <a:pt x="58" y="8361"/>
                </a:lnTo>
                <a:lnTo>
                  <a:pt x="0" y="7599"/>
                </a:lnTo>
                <a:lnTo>
                  <a:pt x="485" y="7435"/>
                </a:lnTo>
                <a:lnTo>
                  <a:pt x="1286" y="7234"/>
                </a:lnTo>
                <a:lnTo>
                  <a:pt x="1077" y="6704"/>
                </a:lnTo>
                <a:lnTo>
                  <a:pt x="1580" y="6257"/>
                </a:lnTo>
                <a:lnTo>
                  <a:pt x="1606" y="5478"/>
                </a:lnTo>
                <a:lnTo>
                  <a:pt x="1626" y="4762"/>
                </a:lnTo>
                <a:lnTo>
                  <a:pt x="2746" y="4886"/>
                </a:lnTo>
                <a:lnTo>
                  <a:pt x="3621" y="4772"/>
                </a:lnTo>
                <a:lnTo>
                  <a:pt x="4037" y="4293"/>
                </a:lnTo>
                <a:lnTo>
                  <a:pt x="4309" y="3646"/>
                </a:lnTo>
                <a:lnTo>
                  <a:pt x="4663" y="3418"/>
                </a:lnTo>
                <a:lnTo>
                  <a:pt x="5365" y="3267"/>
                </a:lnTo>
                <a:lnTo>
                  <a:pt x="5502" y="2758"/>
                </a:lnTo>
                <a:lnTo>
                  <a:pt x="6570" y="2709"/>
                </a:lnTo>
                <a:lnTo>
                  <a:pt x="4953" y="2062"/>
                </a:lnTo>
                <a:lnTo>
                  <a:pt x="4732" y="1130"/>
                </a:lnTo>
                <a:lnTo>
                  <a:pt x="5822" y="1228"/>
                </a:lnTo>
                <a:lnTo>
                  <a:pt x="6416" y="950"/>
                </a:lnTo>
                <a:lnTo>
                  <a:pt x="6744" y="305"/>
                </a:lnTo>
                <a:lnTo>
                  <a:pt x="7635" y="0"/>
                </a:lnTo>
                <a:lnTo>
                  <a:pt x="8167" y="522"/>
                </a:lnTo>
                <a:lnTo>
                  <a:pt x="8632" y="1012"/>
                </a:lnTo>
                <a:lnTo>
                  <a:pt x="9503" y="854"/>
                </a:lnTo>
                <a:lnTo>
                  <a:pt x="10151" y="898"/>
                </a:lnTo>
                <a:lnTo>
                  <a:pt x="10848" y="1181"/>
                </a:lnTo>
                <a:lnTo>
                  <a:pt x="10332" y="1639"/>
                </a:lnTo>
                <a:lnTo>
                  <a:pt x="10031" y="2222"/>
                </a:lnTo>
                <a:lnTo>
                  <a:pt x="10501" y="2658"/>
                </a:lnTo>
                <a:lnTo>
                  <a:pt x="11052" y="3176"/>
                </a:lnTo>
                <a:lnTo>
                  <a:pt x="10681" y="3634"/>
                </a:lnTo>
                <a:lnTo>
                  <a:pt x="10012" y="3677"/>
                </a:lnTo>
                <a:lnTo>
                  <a:pt x="10053" y="4129"/>
                </a:lnTo>
                <a:lnTo>
                  <a:pt x="10201" y="4568"/>
                </a:lnTo>
                <a:lnTo>
                  <a:pt x="9989" y="5219"/>
                </a:lnTo>
                <a:lnTo>
                  <a:pt x="10096" y="5759"/>
                </a:lnTo>
                <a:lnTo>
                  <a:pt x="10880" y="6037"/>
                </a:lnTo>
                <a:lnTo>
                  <a:pt x="11371" y="6751"/>
                </a:lnTo>
                <a:lnTo>
                  <a:pt x="11154" y="7387"/>
                </a:lnTo>
                <a:lnTo>
                  <a:pt x="10451" y="7522"/>
                </a:lnTo>
                <a:lnTo>
                  <a:pt x="10942" y="7941"/>
                </a:lnTo>
                <a:lnTo>
                  <a:pt x="11694" y="8034"/>
                </a:lnTo>
                <a:lnTo>
                  <a:pt x="12280" y="8653"/>
                </a:lnTo>
                <a:lnTo>
                  <a:pt x="13071" y="8506"/>
                </a:lnTo>
                <a:lnTo>
                  <a:pt x="13716" y="8763"/>
                </a:lnTo>
                <a:lnTo>
                  <a:pt x="14239" y="9023"/>
                </a:lnTo>
                <a:lnTo>
                  <a:pt x="14968" y="9558"/>
                </a:lnTo>
                <a:lnTo>
                  <a:pt x="15562" y="9961"/>
                </a:lnTo>
                <a:lnTo>
                  <a:pt x="16169" y="9853"/>
                </a:lnTo>
                <a:lnTo>
                  <a:pt x="16749" y="9597"/>
                </a:lnTo>
                <a:lnTo>
                  <a:pt x="17009" y="10138"/>
                </a:lnTo>
                <a:lnTo>
                  <a:pt x="17744" y="9991"/>
                </a:lnTo>
                <a:lnTo>
                  <a:pt x="18512" y="10269"/>
                </a:lnTo>
                <a:lnTo>
                  <a:pt x="18982" y="10628"/>
                </a:lnTo>
                <a:lnTo>
                  <a:pt x="19289" y="11172"/>
                </a:lnTo>
                <a:lnTo>
                  <a:pt x="19828" y="11123"/>
                </a:lnTo>
                <a:lnTo>
                  <a:pt x="20483" y="10823"/>
                </a:lnTo>
                <a:lnTo>
                  <a:pt x="21181" y="11379"/>
                </a:lnTo>
                <a:lnTo>
                  <a:pt x="21018" y="11834"/>
                </a:lnTo>
                <a:lnTo>
                  <a:pt x="21600" y="12030"/>
                </a:lnTo>
                <a:lnTo>
                  <a:pt x="21128" y="12276"/>
                </a:lnTo>
                <a:lnTo>
                  <a:pt x="20452" y="12428"/>
                </a:lnTo>
                <a:lnTo>
                  <a:pt x="20343" y="13126"/>
                </a:lnTo>
                <a:lnTo>
                  <a:pt x="19947" y="13469"/>
                </a:lnTo>
                <a:lnTo>
                  <a:pt x="19094" y="13557"/>
                </a:lnTo>
                <a:lnTo>
                  <a:pt x="19073" y="14212"/>
                </a:lnTo>
                <a:lnTo>
                  <a:pt x="19483" y="14790"/>
                </a:lnTo>
                <a:lnTo>
                  <a:pt x="18968" y="15343"/>
                </a:lnTo>
                <a:lnTo>
                  <a:pt x="18641" y="15688"/>
                </a:lnTo>
                <a:lnTo>
                  <a:pt x="18137" y="15530"/>
                </a:lnTo>
                <a:lnTo>
                  <a:pt x="17304" y="15579"/>
                </a:lnTo>
                <a:lnTo>
                  <a:pt x="17129" y="16000"/>
                </a:lnTo>
                <a:lnTo>
                  <a:pt x="16774" y="16606"/>
                </a:lnTo>
                <a:lnTo>
                  <a:pt x="16830" y="17184"/>
                </a:lnTo>
                <a:lnTo>
                  <a:pt x="16693" y="17756"/>
                </a:lnTo>
                <a:lnTo>
                  <a:pt x="16693" y="18378"/>
                </a:lnTo>
                <a:lnTo>
                  <a:pt x="16434" y="19065"/>
                </a:lnTo>
                <a:lnTo>
                  <a:pt x="15639" y="18685"/>
                </a:lnTo>
                <a:lnTo>
                  <a:pt x="15284" y="19171"/>
                </a:lnTo>
                <a:lnTo>
                  <a:pt x="14713" y="19558"/>
                </a:lnTo>
                <a:lnTo>
                  <a:pt x="14905" y="20076"/>
                </a:lnTo>
                <a:lnTo>
                  <a:pt x="15439" y="20566"/>
                </a:lnTo>
                <a:lnTo>
                  <a:pt x="15375" y="21235"/>
                </a:lnTo>
                <a:lnTo>
                  <a:pt x="14711" y="21476"/>
                </a:lnTo>
                <a:lnTo>
                  <a:pt x="14229" y="21600"/>
                </a:lnTo>
                <a:lnTo>
                  <a:pt x="13506" y="21562"/>
                </a:lnTo>
                <a:lnTo>
                  <a:pt x="13172" y="21449"/>
                </a:lnTo>
                <a:lnTo>
                  <a:pt x="13056" y="20921"/>
                </a:lnTo>
                <a:close/>
              </a:path>
            </a:pathLst>
          </a:custGeom>
          <a:solidFill>
            <a:srgbClr val="EBEBEB"/>
          </a:solidFill>
          <a:ln w="635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/>
          </a:p>
        </p:txBody>
      </p:sp>
      <p:sp>
        <p:nvSpPr>
          <p:cNvPr id="233" name="Shape 233"/>
          <p:cNvSpPr/>
          <p:nvPr/>
        </p:nvSpPr>
        <p:spPr>
          <a:xfrm>
            <a:off x="3502637" y="2519171"/>
            <a:ext cx="2237672" cy="220023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5425" y="21600"/>
                </a:moveTo>
                <a:lnTo>
                  <a:pt x="14450" y="20758"/>
                </a:lnTo>
                <a:lnTo>
                  <a:pt x="13548" y="21224"/>
                </a:lnTo>
                <a:lnTo>
                  <a:pt x="12811" y="21176"/>
                </a:lnTo>
                <a:lnTo>
                  <a:pt x="12361" y="20185"/>
                </a:lnTo>
                <a:lnTo>
                  <a:pt x="11640" y="19679"/>
                </a:lnTo>
                <a:lnTo>
                  <a:pt x="10832" y="19172"/>
                </a:lnTo>
                <a:lnTo>
                  <a:pt x="9613" y="19401"/>
                </a:lnTo>
                <a:lnTo>
                  <a:pt x="9400" y="18595"/>
                </a:lnTo>
                <a:lnTo>
                  <a:pt x="8534" y="18862"/>
                </a:lnTo>
                <a:lnTo>
                  <a:pt x="7808" y="19150"/>
                </a:lnTo>
                <a:lnTo>
                  <a:pt x="7047" y="18716"/>
                </a:lnTo>
                <a:lnTo>
                  <a:pt x="6350" y="17876"/>
                </a:lnTo>
                <a:lnTo>
                  <a:pt x="5259" y="17185"/>
                </a:lnTo>
                <a:lnTo>
                  <a:pt x="4242" y="16593"/>
                </a:lnTo>
                <a:lnTo>
                  <a:pt x="3176" y="16809"/>
                </a:lnTo>
                <a:lnTo>
                  <a:pt x="2393" y="15794"/>
                </a:lnTo>
                <a:lnTo>
                  <a:pt x="1445" y="15682"/>
                </a:lnTo>
                <a:lnTo>
                  <a:pt x="574" y="14821"/>
                </a:lnTo>
                <a:lnTo>
                  <a:pt x="1511" y="14722"/>
                </a:lnTo>
                <a:lnTo>
                  <a:pt x="1955" y="13636"/>
                </a:lnTo>
                <a:lnTo>
                  <a:pt x="1367" y="12403"/>
                </a:lnTo>
                <a:lnTo>
                  <a:pt x="117" y="11745"/>
                </a:lnTo>
                <a:lnTo>
                  <a:pt x="51" y="11019"/>
                </a:lnTo>
                <a:lnTo>
                  <a:pt x="261" y="9559"/>
                </a:lnTo>
                <a:lnTo>
                  <a:pt x="0" y="8176"/>
                </a:lnTo>
                <a:lnTo>
                  <a:pt x="999" y="8058"/>
                </a:lnTo>
                <a:lnTo>
                  <a:pt x="1517" y="7308"/>
                </a:lnTo>
                <a:lnTo>
                  <a:pt x="812" y="6493"/>
                </a:lnTo>
                <a:lnTo>
                  <a:pt x="111" y="5659"/>
                </a:lnTo>
                <a:lnTo>
                  <a:pt x="420" y="4641"/>
                </a:lnTo>
                <a:lnTo>
                  <a:pt x="1283" y="3720"/>
                </a:lnTo>
                <a:lnTo>
                  <a:pt x="1369" y="2513"/>
                </a:lnTo>
                <a:lnTo>
                  <a:pt x="2121" y="1847"/>
                </a:lnTo>
                <a:lnTo>
                  <a:pt x="3032" y="2674"/>
                </a:lnTo>
                <a:lnTo>
                  <a:pt x="4114" y="2198"/>
                </a:lnTo>
                <a:lnTo>
                  <a:pt x="4778" y="1670"/>
                </a:lnTo>
                <a:lnTo>
                  <a:pt x="4287" y="1155"/>
                </a:lnTo>
                <a:lnTo>
                  <a:pt x="5188" y="1205"/>
                </a:lnTo>
                <a:lnTo>
                  <a:pt x="5275" y="265"/>
                </a:lnTo>
                <a:lnTo>
                  <a:pt x="6083" y="0"/>
                </a:lnTo>
                <a:lnTo>
                  <a:pt x="6720" y="713"/>
                </a:lnTo>
                <a:lnTo>
                  <a:pt x="7174" y="61"/>
                </a:lnTo>
                <a:lnTo>
                  <a:pt x="7838" y="150"/>
                </a:lnTo>
                <a:lnTo>
                  <a:pt x="9038" y="929"/>
                </a:lnTo>
                <a:lnTo>
                  <a:pt x="10848" y="896"/>
                </a:lnTo>
                <a:lnTo>
                  <a:pt x="11236" y="1338"/>
                </a:lnTo>
                <a:lnTo>
                  <a:pt x="12181" y="1063"/>
                </a:lnTo>
                <a:lnTo>
                  <a:pt x="12934" y="1358"/>
                </a:lnTo>
                <a:lnTo>
                  <a:pt x="13045" y="2432"/>
                </a:lnTo>
                <a:lnTo>
                  <a:pt x="14156" y="2317"/>
                </a:lnTo>
                <a:lnTo>
                  <a:pt x="15158" y="2445"/>
                </a:lnTo>
                <a:lnTo>
                  <a:pt x="16085" y="2445"/>
                </a:lnTo>
                <a:lnTo>
                  <a:pt x="16865" y="3112"/>
                </a:lnTo>
                <a:lnTo>
                  <a:pt x="16923" y="4462"/>
                </a:lnTo>
                <a:lnTo>
                  <a:pt x="17453" y="5136"/>
                </a:lnTo>
                <a:lnTo>
                  <a:pt x="18233" y="5165"/>
                </a:lnTo>
                <a:lnTo>
                  <a:pt x="18900" y="6080"/>
                </a:lnTo>
                <a:lnTo>
                  <a:pt x="19650" y="6460"/>
                </a:lnTo>
                <a:lnTo>
                  <a:pt x="20809" y="6522"/>
                </a:lnTo>
                <a:lnTo>
                  <a:pt x="21095" y="7546"/>
                </a:lnTo>
                <a:lnTo>
                  <a:pt x="20853" y="7945"/>
                </a:lnTo>
                <a:lnTo>
                  <a:pt x="21600" y="9388"/>
                </a:lnTo>
                <a:lnTo>
                  <a:pt x="21013" y="9681"/>
                </a:lnTo>
                <a:lnTo>
                  <a:pt x="20349" y="9653"/>
                </a:lnTo>
                <a:lnTo>
                  <a:pt x="20418" y="10350"/>
                </a:lnTo>
                <a:lnTo>
                  <a:pt x="20437" y="11045"/>
                </a:lnTo>
                <a:lnTo>
                  <a:pt x="20702" y="12030"/>
                </a:lnTo>
                <a:lnTo>
                  <a:pt x="19629" y="11885"/>
                </a:lnTo>
                <a:lnTo>
                  <a:pt x="18914" y="12660"/>
                </a:lnTo>
                <a:lnTo>
                  <a:pt x="19015" y="13613"/>
                </a:lnTo>
                <a:lnTo>
                  <a:pt x="18553" y="14476"/>
                </a:lnTo>
                <a:lnTo>
                  <a:pt x="19316" y="15069"/>
                </a:lnTo>
                <a:lnTo>
                  <a:pt x="19452" y="15761"/>
                </a:lnTo>
                <a:lnTo>
                  <a:pt x="18700" y="15888"/>
                </a:lnTo>
                <a:lnTo>
                  <a:pt x="18500" y="16602"/>
                </a:lnTo>
                <a:lnTo>
                  <a:pt x="17977" y="17505"/>
                </a:lnTo>
                <a:lnTo>
                  <a:pt x="18737" y="17741"/>
                </a:lnTo>
                <a:lnTo>
                  <a:pt x="18022" y="18459"/>
                </a:lnTo>
                <a:lnTo>
                  <a:pt x="18302" y="19163"/>
                </a:lnTo>
                <a:lnTo>
                  <a:pt x="17584" y="19833"/>
                </a:lnTo>
                <a:lnTo>
                  <a:pt x="17759" y="20561"/>
                </a:lnTo>
                <a:lnTo>
                  <a:pt x="16873" y="21175"/>
                </a:lnTo>
                <a:lnTo>
                  <a:pt x="16249" y="21411"/>
                </a:lnTo>
                <a:lnTo>
                  <a:pt x="15425" y="21600"/>
                </a:lnTo>
                <a:close/>
              </a:path>
            </a:pathLst>
          </a:custGeom>
          <a:solidFill>
            <a:srgbClr val="EBEBEB"/>
          </a:solidFill>
          <a:ln w="635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/>
          </a:p>
        </p:txBody>
      </p:sp>
      <p:sp>
        <p:nvSpPr>
          <p:cNvPr id="234" name="Shape 234"/>
          <p:cNvSpPr/>
          <p:nvPr/>
        </p:nvSpPr>
        <p:spPr>
          <a:xfrm>
            <a:off x="4183195" y="4613719"/>
            <a:ext cx="2485945" cy="23645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3812" y="21599"/>
                </a:moveTo>
                <a:lnTo>
                  <a:pt x="13092" y="21600"/>
                </a:lnTo>
                <a:lnTo>
                  <a:pt x="12578" y="20864"/>
                </a:lnTo>
                <a:lnTo>
                  <a:pt x="11448" y="21174"/>
                </a:lnTo>
                <a:lnTo>
                  <a:pt x="11010" y="19918"/>
                </a:lnTo>
                <a:lnTo>
                  <a:pt x="10226" y="19500"/>
                </a:lnTo>
                <a:lnTo>
                  <a:pt x="9914" y="18752"/>
                </a:lnTo>
                <a:lnTo>
                  <a:pt x="9171" y="19249"/>
                </a:lnTo>
                <a:lnTo>
                  <a:pt x="8389" y="19084"/>
                </a:lnTo>
                <a:lnTo>
                  <a:pt x="7584" y="18313"/>
                </a:lnTo>
                <a:lnTo>
                  <a:pt x="6844" y="17764"/>
                </a:lnTo>
                <a:lnTo>
                  <a:pt x="6330" y="18226"/>
                </a:lnTo>
                <a:lnTo>
                  <a:pt x="5620" y="18261"/>
                </a:lnTo>
                <a:lnTo>
                  <a:pt x="4993" y="18260"/>
                </a:lnTo>
                <a:lnTo>
                  <a:pt x="4713" y="18826"/>
                </a:lnTo>
                <a:lnTo>
                  <a:pt x="4195" y="18079"/>
                </a:lnTo>
                <a:lnTo>
                  <a:pt x="3480" y="17701"/>
                </a:lnTo>
                <a:lnTo>
                  <a:pt x="2329" y="17610"/>
                </a:lnTo>
                <a:lnTo>
                  <a:pt x="1516" y="17408"/>
                </a:lnTo>
                <a:lnTo>
                  <a:pt x="792" y="17321"/>
                </a:lnTo>
                <a:lnTo>
                  <a:pt x="891" y="16033"/>
                </a:lnTo>
                <a:lnTo>
                  <a:pt x="304" y="15304"/>
                </a:lnTo>
                <a:lnTo>
                  <a:pt x="0" y="14328"/>
                </a:lnTo>
                <a:lnTo>
                  <a:pt x="1193" y="12963"/>
                </a:lnTo>
                <a:lnTo>
                  <a:pt x="2107" y="13501"/>
                </a:lnTo>
                <a:lnTo>
                  <a:pt x="2441" y="12640"/>
                </a:lnTo>
                <a:lnTo>
                  <a:pt x="2339" y="11819"/>
                </a:lnTo>
                <a:lnTo>
                  <a:pt x="2580" y="10867"/>
                </a:lnTo>
                <a:lnTo>
                  <a:pt x="2436" y="9762"/>
                </a:lnTo>
                <a:lnTo>
                  <a:pt x="3247" y="7843"/>
                </a:lnTo>
                <a:lnTo>
                  <a:pt x="4275" y="7793"/>
                </a:lnTo>
                <a:lnTo>
                  <a:pt x="4789" y="7981"/>
                </a:lnTo>
                <a:lnTo>
                  <a:pt x="5862" y="6588"/>
                </a:lnTo>
                <a:lnTo>
                  <a:pt x="5432" y="5952"/>
                </a:lnTo>
                <a:lnTo>
                  <a:pt x="5349" y="4589"/>
                </a:lnTo>
                <a:lnTo>
                  <a:pt x="6417" y="4452"/>
                </a:lnTo>
                <a:lnTo>
                  <a:pt x="6987" y="3638"/>
                </a:lnTo>
                <a:lnTo>
                  <a:pt x="7017" y="2736"/>
                </a:lnTo>
                <a:lnTo>
                  <a:pt x="7714" y="2552"/>
                </a:lnTo>
                <a:lnTo>
                  <a:pt x="8454" y="2092"/>
                </a:lnTo>
                <a:lnTo>
                  <a:pt x="7788" y="1708"/>
                </a:lnTo>
                <a:lnTo>
                  <a:pt x="7939" y="950"/>
                </a:lnTo>
                <a:lnTo>
                  <a:pt x="8975" y="674"/>
                </a:lnTo>
                <a:lnTo>
                  <a:pt x="10017" y="0"/>
                </a:lnTo>
                <a:lnTo>
                  <a:pt x="10608" y="941"/>
                </a:lnTo>
                <a:lnTo>
                  <a:pt x="11403" y="1172"/>
                </a:lnTo>
                <a:lnTo>
                  <a:pt x="12467" y="1779"/>
                </a:lnTo>
                <a:lnTo>
                  <a:pt x="13323" y="1735"/>
                </a:lnTo>
                <a:lnTo>
                  <a:pt x="14237" y="1613"/>
                </a:lnTo>
                <a:lnTo>
                  <a:pt x="15032" y="1515"/>
                </a:lnTo>
                <a:lnTo>
                  <a:pt x="15826" y="2076"/>
                </a:lnTo>
                <a:lnTo>
                  <a:pt x="15983" y="3118"/>
                </a:lnTo>
                <a:lnTo>
                  <a:pt x="16771" y="3656"/>
                </a:lnTo>
                <a:lnTo>
                  <a:pt x="17555" y="4021"/>
                </a:lnTo>
                <a:lnTo>
                  <a:pt x="17220" y="5210"/>
                </a:lnTo>
                <a:lnTo>
                  <a:pt x="17787" y="5516"/>
                </a:lnTo>
                <a:lnTo>
                  <a:pt x="17566" y="6270"/>
                </a:lnTo>
                <a:lnTo>
                  <a:pt x="18341" y="6414"/>
                </a:lnTo>
                <a:lnTo>
                  <a:pt x="19093" y="6315"/>
                </a:lnTo>
                <a:lnTo>
                  <a:pt x="20064" y="6896"/>
                </a:lnTo>
                <a:lnTo>
                  <a:pt x="20942" y="7366"/>
                </a:lnTo>
                <a:lnTo>
                  <a:pt x="21162" y="7960"/>
                </a:lnTo>
                <a:lnTo>
                  <a:pt x="21192" y="8883"/>
                </a:lnTo>
                <a:lnTo>
                  <a:pt x="21600" y="9672"/>
                </a:lnTo>
                <a:lnTo>
                  <a:pt x="21152" y="10256"/>
                </a:lnTo>
                <a:lnTo>
                  <a:pt x="20167" y="9958"/>
                </a:lnTo>
                <a:lnTo>
                  <a:pt x="19151" y="9892"/>
                </a:lnTo>
                <a:lnTo>
                  <a:pt x="19085" y="10564"/>
                </a:lnTo>
                <a:lnTo>
                  <a:pt x="19441" y="11386"/>
                </a:lnTo>
                <a:lnTo>
                  <a:pt x="19713" y="12505"/>
                </a:lnTo>
                <a:lnTo>
                  <a:pt x="20415" y="12471"/>
                </a:lnTo>
                <a:lnTo>
                  <a:pt x="20029" y="13579"/>
                </a:lnTo>
                <a:lnTo>
                  <a:pt x="19370" y="14060"/>
                </a:lnTo>
                <a:lnTo>
                  <a:pt x="19475" y="14881"/>
                </a:lnTo>
                <a:lnTo>
                  <a:pt x="18770" y="15353"/>
                </a:lnTo>
                <a:lnTo>
                  <a:pt x="18969" y="16128"/>
                </a:lnTo>
                <a:lnTo>
                  <a:pt x="17859" y="15963"/>
                </a:lnTo>
                <a:lnTo>
                  <a:pt x="17829" y="16667"/>
                </a:lnTo>
                <a:lnTo>
                  <a:pt x="17078" y="16909"/>
                </a:lnTo>
                <a:lnTo>
                  <a:pt x="15861" y="17020"/>
                </a:lnTo>
                <a:lnTo>
                  <a:pt x="15704" y="17650"/>
                </a:lnTo>
                <a:lnTo>
                  <a:pt x="15567" y="18527"/>
                </a:lnTo>
                <a:lnTo>
                  <a:pt x="16237" y="18648"/>
                </a:lnTo>
                <a:lnTo>
                  <a:pt x="15956" y="19966"/>
                </a:lnTo>
                <a:lnTo>
                  <a:pt x="15307" y="19460"/>
                </a:lnTo>
                <a:lnTo>
                  <a:pt x="14659" y="19228"/>
                </a:lnTo>
                <a:lnTo>
                  <a:pt x="14399" y="19924"/>
                </a:lnTo>
                <a:lnTo>
                  <a:pt x="14410" y="20736"/>
                </a:lnTo>
                <a:lnTo>
                  <a:pt x="13812" y="21599"/>
                </a:lnTo>
                <a:close/>
              </a:path>
            </a:pathLst>
          </a:custGeom>
          <a:solidFill>
            <a:srgbClr val="EBEBEB"/>
          </a:solidFill>
          <a:ln w="635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/>
          </a:p>
        </p:txBody>
      </p:sp>
      <p:sp>
        <p:nvSpPr>
          <p:cNvPr id="235" name="Shape 235"/>
          <p:cNvSpPr/>
          <p:nvPr/>
        </p:nvSpPr>
        <p:spPr>
          <a:xfrm>
            <a:off x="5694671" y="6246065"/>
            <a:ext cx="2130684" cy="17440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226" y="15444"/>
                </a:moveTo>
                <a:lnTo>
                  <a:pt x="1089" y="14976"/>
                </a:lnTo>
                <a:lnTo>
                  <a:pt x="1458" y="14056"/>
                </a:lnTo>
                <a:lnTo>
                  <a:pt x="2180" y="13258"/>
                </a:lnTo>
                <a:lnTo>
                  <a:pt x="1689" y="12197"/>
                </a:lnTo>
                <a:lnTo>
                  <a:pt x="537" y="12118"/>
                </a:lnTo>
                <a:lnTo>
                  <a:pt x="0" y="10910"/>
                </a:lnTo>
                <a:lnTo>
                  <a:pt x="713" y="10550"/>
                </a:lnTo>
                <a:lnTo>
                  <a:pt x="1186" y="9326"/>
                </a:lnTo>
                <a:lnTo>
                  <a:pt x="751" y="9169"/>
                </a:lnTo>
                <a:lnTo>
                  <a:pt x="1305" y="8217"/>
                </a:lnTo>
                <a:lnTo>
                  <a:pt x="1522" y="6890"/>
                </a:lnTo>
                <a:lnTo>
                  <a:pt x="1817" y="6011"/>
                </a:lnTo>
                <a:lnTo>
                  <a:pt x="2528" y="6118"/>
                </a:lnTo>
                <a:lnTo>
                  <a:pt x="3274" y="6865"/>
                </a:lnTo>
                <a:lnTo>
                  <a:pt x="3703" y="5134"/>
                </a:lnTo>
                <a:lnTo>
                  <a:pt x="2767" y="4924"/>
                </a:lnTo>
                <a:lnTo>
                  <a:pt x="3194" y="2961"/>
                </a:lnTo>
                <a:lnTo>
                  <a:pt x="4351" y="2748"/>
                </a:lnTo>
                <a:lnTo>
                  <a:pt x="5485" y="2472"/>
                </a:lnTo>
                <a:lnTo>
                  <a:pt x="5587" y="1551"/>
                </a:lnTo>
                <a:lnTo>
                  <a:pt x="6754" y="1716"/>
                </a:lnTo>
                <a:lnTo>
                  <a:pt x="6621" y="629"/>
                </a:lnTo>
                <a:lnTo>
                  <a:pt x="7496" y="0"/>
                </a:lnTo>
                <a:lnTo>
                  <a:pt x="8186" y="644"/>
                </a:lnTo>
                <a:lnTo>
                  <a:pt x="8601" y="1678"/>
                </a:lnTo>
                <a:lnTo>
                  <a:pt x="9498" y="2134"/>
                </a:lnTo>
                <a:lnTo>
                  <a:pt x="10713" y="3062"/>
                </a:lnTo>
                <a:lnTo>
                  <a:pt x="11720" y="2981"/>
                </a:lnTo>
                <a:lnTo>
                  <a:pt x="12762" y="3169"/>
                </a:lnTo>
                <a:lnTo>
                  <a:pt x="13430" y="2476"/>
                </a:lnTo>
                <a:lnTo>
                  <a:pt x="13617" y="3409"/>
                </a:lnTo>
                <a:lnTo>
                  <a:pt x="14111" y="4499"/>
                </a:lnTo>
                <a:lnTo>
                  <a:pt x="15920" y="4580"/>
                </a:lnTo>
                <a:lnTo>
                  <a:pt x="16729" y="5640"/>
                </a:lnTo>
                <a:lnTo>
                  <a:pt x="17892" y="4783"/>
                </a:lnTo>
                <a:lnTo>
                  <a:pt x="18935" y="4507"/>
                </a:lnTo>
                <a:lnTo>
                  <a:pt x="20482" y="4593"/>
                </a:lnTo>
                <a:lnTo>
                  <a:pt x="20921" y="6296"/>
                </a:lnTo>
                <a:lnTo>
                  <a:pt x="20701" y="7732"/>
                </a:lnTo>
                <a:lnTo>
                  <a:pt x="21600" y="9944"/>
                </a:lnTo>
                <a:lnTo>
                  <a:pt x="20933" y="11262"/>
                </a:lnTo>
                <a:lnTo>
                  <a:pt x="20747" y="12074"/>
                </a:lnTo>
                <a:lnTo>
                  <a:pt x="19868" y="12447"/>
                </a:lnTo>
                <a:lnTo>
                  <a:pt x="19430" y="13856"/>
                </a:lnTo>
                <a:lnTo>
                  <a:pt x="18334" y="15141"/>
                </a:lnTo>
                <a:lnTo>
                  <a:pt x="17328" y="15730"/>
                </a:lnTo>
                <a:lnTo>
                  <a:pt x="16243" y="17149"/>
                </a:lnTo>
                <a:lnTo>
                  <a:pt x="15235" y="18142"/>
                </a:lnTo>
                <a:lnTo>
                  <a:pt x="14225" y="18666"/>
                </a:lnTo>
                <a:lnTo>
                  <a:pt x="12735" y="19350"/>
                </a:lnTo>
                <a:lnTo>
                  <a:pt x="11568" y="19493"/>
                </a:lnTo>
                <a:lnTo>
                  <a:pt x="10500" y="19942"/>
                </a:lnTo>
                <a:lnTo>
                  <a:pt x="9181" y="21052"/>
                </a:lnTo>
                <a:lnTo>
                  <a:pt x="7571" y="21600"/>
                </a:lnTo>
                <a:lnTo>
                  <a:pt x="6842" y="20755"/>
                </a:lnTo>
                <a:lnTo>
                  <a:pt x="5917" y="19387"/>
                </a:lnTo>
                <a:lnTo>
                  <a:pt x="5954" y="18072"/>
                </a:lnTo>
                <a:lnTo>
                  <a:pt x="5729" y="16310"/>
                </a:lnTo>
                <a:lnTo>
                  <a:pt x="4953" y="15800"/>
                </a:lnTo>
                <a:lnTo>
                  <a:pt x="3624" y="15545"/>
                </a:lnTo>
                <a:lnTo>
                  <a:pt x="2226" y="15444"/>
                </a:lnTo>
                <a:close/>
              </a:path>
            </a:pathLst>
          </a:custGeom>
          <a:solidFill>
            <a:srgbClr val="EBEBEB"/>
          </a:solidFill>
          <a:ln w="635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/>
          </a:p>
        </p:txBody>
      </p:sp>
      <p:sp>
        <p:nvSpPr>
          <p:cNvPr id="236" name="Shape 236"/>
          <p:cNvSpPr/>
          <p:nvPr/>
        </p:nvSpPr>
        <p:spPr>
          <a:xfrm>
            <a:off x="5327045" y="2948508"/>
            <a:ext cx="3504589" cy="37562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4659" y="21056"/>
                </a:moveTo>
                <a:lnTo>
                  <a:pt x="13766" y="21071"/>
                </a:lnTo>
                <a:lnTo>
                  <a:pt x="13122" y="21240"/>
                </a:lnTo>
                <a:lnTo>
                  <a:pt x="12485" y="21600"/>
                </a:lnTo>
                <a:lnTo>
                  <a:pt x="12016" y="21131"/>
                </a:lnTo>
                <a:lnTo>
                  <a:pt x="10836" y="21059"/>
                </a:lnTo>
                <a:lnTo>
                  <a:pt x="10562" y="20496"/>
                </a:lnTo>
                <a:lnTo>
                  <a:pt x="10440" y="20177"/>
                </a:lnTo>
                <a:lnTo>
                  <a:pt x="10029" y="20472"/>
                </a:lnTo>
                <a:lnTo>
                  <a:pt x="9349" y="20347"/>
                </a:lnTo>
                <a:lnTo>
                  <a:pt x="8866" y="20411"/>
                </a:lnTo>
                <a:lnTo>
                  <a:pt x="8313" y="20088"/>
                </a:lnTo>
                <a:lnTo>
                  <a:pt x="7526" y="19811"/>
                </a:lnTo>
                <a:lnTo>
                  <a:pt x="7275" y="19323"/>
                </a:lnTo>
                <a:lnTo>
                  <a:pt x="6833" y="19015"/>
                </a:lnTo>
                <a:lnTo>
                  <a:pt x="6703" y="18406"/>
                </a:lnTo>
                <a:lnTo>
                  <a:pt x="7156" y="18123"/>
                </a:lnTo>
                <a:lnTo>
                  <a:pt x="7452" y="17475"/>
                </a:lnTo>
                <a:lnTo>
                  <a:pt x="6937" y="17415"/>
                </a:lnTo>
                <a:lnTo>
                  <a:pt x="6778" y="16875"/>
                </a:lnTo>
                <a:lnTo>
                  <a:pt x="6433" y="16185"/>
                </a:lnTo>
                <a:lnTo>
                  <a:pt x="6550" y="15784"/>
                </a:lnTo>
                <a:lnTo>
                  <a:pt x="7204" y="15801"/>
                </a:lnTo>
                <a:lnTo>
                  <a:pt x="7993" y="16057"/>
                </a:lnTo>
                <a:lnTo>
                  <a:pt x="8285" y="15625"/>
                </a:lnTo>
                <a:lnTo>
                  <a:pt x="7963" y="15270"/>
                </a:lnTo>
                <a:lnTo>
                  <a:pt x="7984" y="14534"/>
                </a:lnTo>
                <a:lnTo>
                  <a:pt x="7852" y="14272"/>
                </a:lnTo>
                <a:lnTo>
                  <a:pt x="6513" y="13534"/>
                </a:lnTo>
                <a:lnTo>
                  <a:pt x="6062" y="13606"/>
                </a:lnTo>
                <a:lnTo>
                  <a:pt x="5461" y="13540"/>
                </a:lnTo>
                <a:lnTo>
                  <a:pt x="5581" y="13113"/>
                </a:lnTo>
                <a:lnTo>
                  <a:pt x="5187" y="12845"/>
                </a:lnTo>
                <a:lnTo>
                  <a:pt x="5406" y="12121"/>
                </a:lnTo>
                <a:lnTo>
                  <a:pt x="4696" y="11821"/>
                </a:lnTo>
                <a:lnTo>
                  <a:pt x="4329" y="11512"/>
                </a:lnTo>
                <a:lnTo>
                  <a:pt x="4245" y="10979"/>
                </a:lnTo>
                <a:lnTo>
                  <a:pt x="3646" y="10547"/>
                </a:lnTo>
                <a:lnTo>
                  <a:pt x="3109" y="10602"/>
                </a:lnTo>
                <a:lnTo>
                  <a:pt x="1766" y="10750"/>
                </a:lnTo>
                <a:lnTo>
                  <a:pt x="1362" y="10499"/>
                </a:lnTo>
                <a:lnTo>
                  <a:pt x="470" y="10113"/>
                </a:lnTo>
                <a:lnTo>
                  <a:pt x="158" y="9803"/>
                </a:lnTo>
                <a:lnTo>
                  <a:pt x="0" y="9152"/>
                </a:lnTo>
                <a:lnTo>
                  <a:pt x="420" y="8788"/>
                </a:lnTo>
                <a:lnTo>
                  <a:pt x="313" y="8308"/>
                </a:lnTo>
                <a:lnTo>
                  <a:pt x="740" y="7985"/>
                </a:lnTo>
                <a:lnTo>
                  <a:pt x="263" y="7789"/>
                </a:lnTo>
                <a:lnTo>
                  <a:pt x="717" y="6849"/>
                </a:lnTo>
                <a:lnTo>
                  <a:pt x="1145" y="6764"/>
                </a:lnTo>
                <a:lnTo>
                  <a:pt x="1148" y="6378"/>
                </a:lnTo>
                <a:lnTo>
                  <a:pt x="632" y="6034"/>
                </a:lnTo>
                <a:lnTo>
                  <a:pt x="875" y="5603"/>
                </a:lnTo>
                <a:lnTo>
                  <a:pt x="819" y="4998"/>
                </a:lnTo>
                <a:lnTo>
                  <a:pt x="1258" y="4533"/>
                </a:lnTo>
                <a:lnTo>
                  <a:pt x="1987" y="4531"/>
                </a:lnTo>
                <a:lnTo>
                  <a:pt x="1819" y="4093"/>
                </a:lnTo>
                <a:lnTo>
                  <a:pt x="1758" y="3224"/>
                </a:lnTo>
                <a:lnTo>
                  <a:pt x="2195" y="3250"/>
                </a:lnTo>
                <a:lnTo>
                  <a:pt x="2520" y="2984"/>
                </a:lnTo>
                <a:lnTo>
                  <a:pt x="2872" y="3045"/>
                </a:lnTo>
                <a:lnTo>
                  <a:pt x="3105" y="2469"/>
                </a:lnTo>
                <a:lnTo>
                  <a:pt x="3582" y="2791"/>
                </a:lnTo>
                <a:lnTo>
                  <a:pt x="4708" y="2878"/>
                </a:lnTo>
                <a:lnTo>
                  <a:pt x="5553" y="2961"/>
                </a:lnTo>
                <a:lnTo>
                  <a:pt x="6310" y="2773"/>
                </a:lnTo>
                <a:lnTo>
                  <a:pt x="6069" y="2373"/>
                </a:lnTo>
                <a:lnTo>
                  <a:pt x="6778" y="2140"/>
                </a:lnTo>
                <a:lnTo>
                  <a:pt x="7125" y="2056"/>
                </a:lnTo>
                <a:lnTo>
                  <a:pt x="7694" y="1540"/>
                </a:lnTo>
                <a:lnTo>
                  <a:pt x="8190" y="1330"/>
                </a:lnTo>
                <a:lnTo>
                  <a:pt x="8924" y="805"/>
                </a:lnTo>
                <a:lnTo>
                  <a:pt x="9801" y="672"/>
                </a:lnTo>
                <a:lnTo>
                  <a:pt x="10662" y="385"/>
                </a:lnTo>
                <a:lnTo>
                  <a:pt x="11450" y="175"/>
                </a:lnTo>
                <a:lnTo>
                  <a:pt x="11993" y="111"/>
                </a:lnTo>
                <a:lnTo>
                  <a:pt x="12708" y="0"/>
                </a:lnTo>
                <a:lnTo>
                  <a:pt x="12922" y="597"/>
                </a:lnTo>
                <a:lnTo>
                  <a:pt x="13218" y="1478"/>
                </a:lnTo>
                <a:lnTo>
                  <a:pt x="12781" y="1623"/>
                </a:lnTo>
                <a:lnTo>
                  <a:pt x="12954" y="2291"/>
                </a:lnTo>
                <a:lnTo>
                  <a:pt x="13241" y="2954"/>
                </a:lnTo>
                <a:lnTo>
                  <a:pt x="14011" y="3280"/>
                </a:lnTo>
                <a:lnTo>
                  <a:pt x="14554" y="3904"/>
                </a:lnTo>
                <a:lnTo>
                  <a:pt x="14497" y="4246"/>
                </a:lnTo>
                <a:lnTo>
                  <a:pt x="15194" y="4727"/>
                </a:lnTo>
                <a:lnTo>
                  <a:pt x="15037" y="5207"/>
                </a:lnTo>
                <a:lnTo>
                  <a:pt x="15456" y="5494"/>
                </a:lnTo>
                <a:lnTo>
                  <a:pt x="16014" y="5237"/>
                </a:lnTo>
                <a:lnTo>
                  <a:pt x="16575" y="5204"/>
                </a:lnTo>
                <a:lnTo>
                  <a:pt x="16610" y="5691"/>
                </a:lnTo>
                <a:lnTo>
                  <a:pt x="16795" y="6221"/>
                </a:lnTo>
                <a:lnTo>
                  <a:pt x="17181" y="5962"/>
                </a:lnTo>
                <a:lnTo>
                  <a:pt x="17602" y="5959"/>
                </a:lnTo>
                <a:lnTo>
                  <a:pt x="17604" y="7215"/>
                </a:lnTo>
                <a:lnTo>
                  <a:pt x="17959" y="7811"/>
                </a:lnTo>
                <a:lnTo>
                  <a:pt x="18372" y="8460"/>
                </a:lnTo>
                <a:lnTo>
                  <a:pt x="18787" y="9326"/>
                </a:lnTo>
                <a:lnTo>
                  <a:pt x="19710" y="9413"/>
                </a:lnTo>
                <a:lnTo>
                  <a:pt x="20973" y="9540"/>
                </a:lnTo>
                <a:lnTo>
                  <a:pt x="21225" y="9853"/>
                </a:lnTo>
                <a:lnTo>
                  <a:pt x="21600" y="10042"/>
                </a:lnTo>
                <a:lnTo>
                  <a:pt x="21292" y="10782"/>
                </a:lnTo>
                <a:lnTo>
                  <a:pt x="21088" y="11166"/>
                </a:lnTo>
                <a:lnTo>
                  <a:pt x="20672" y="11585"/>
                </a:lnTo>
                <a:lnTo>
                  <a:pt x="20150" y="11828"/>
                </a:lnTo>
                <a:lnTo>
                  <a:pt x="19262" y="11753"/>
                </a:lnTo>
                <a:lnTo>
                  <a:pt x="18986" y="12371"/>
                </a:lnTo>
                <a:lnTo>
                  <a:pt x="18376" y="12112"/>
                </a:lnTo>
                <a:lnTo>
                  <a:pt x="18131" y="12596"/>
                </a:lnTo>
                <a:lnTo>
                  <a:pt x="17699" y="12582"/>
                </a:lnTo>
                <a:lnTo>
                  <a:pt x="17276" y="12475"/>
                </a:lnTo>
                <a:lnTo>
                  <a:pt x="16664" y="12635"/>
                </a:lnTo>
                <a:lnTo>
                  <a:pt x="15988" y="12642"/>
                </a:lnTo>
                <a:lnTo>
                  <a:pt x="15524" y="12825"/>
                </a:lnTo>
                <a:lnTo>
                  <a:pt x="14971" y="13083"/>
                </a:lnTo>
                <a:lnTo>
                  <a:pt x="15181" y="13765"/>
                </a:lnTo>
                <a:lnTo>
                  <a:pt x="15066" y="14363"/>
                </a:lnTo>
                <a:lnTo>
                  <a:pt x="15620" y="14501"/>
                </a:lnTo>
                <a:lnTo>
                  <a:pt x="15123" y="14721"/>
                </a:lnTo>
                <a:lnTo>
                  <a:pt x="14837" y="15095"/>
                </a:lnTo>
                <a:lnTo>
                  <a:pt x="15056" y="15799"/>
                </a:lnTo>
                <a:lnTo>
                  <a:pt x="14602" y="16065"/>
                </a:lnTo>
                <a:lnTo>
                  <a:pt x="14220" y="16337"/>
                </a:lnTo>
                <a:lnTo>
                  <a:pt x="13463" y="15996"/>
                </a:lnTo>
                <a:lnTo>
                  <a:pt x="13714" y="16760"/>
                </a:lnTo>
                <a:lnTo>
                  <a:pt x="14561" y="16926"/>
                </a:lnTo>
                <a:lnTo>
                  <a:pt x="14912" y="17739"/>
                </a:lnTo>
                <a:lnTo>
                  <a:pt x="14445" y="18148"/>
                </a:lnTo>
                <a:lnTo>
                  <a:pt x="14707" y="18864"/>
                </a:lnTo>
                <a:lnTo>
                  <a:pt x="14789" y="19573"/>
                </a:lnTo>
                <a:lnTo>
                  <a:pt x="14512" y="20209"/>
                </a:lnTo>
                <a:lnTo>
                  <a:pt x="14659" y="21056"/>
                </a:lnTo>
                <a:close/>
              </a:path>
            </a:pathLst>
          </a:custGeom>
          <a:solidFill>
            <a:srgbClr val="EBEBEB"/>
          </a:solidFill>
          <a:ln w="635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/>
          </a:p>
        </p:txBody>
      </p:sp>
      <p:sp>
        <p:nvSpPr>
          <p:cNvPr id="237" name="Shape 237"/>
          <p:cNvSpPr/>
          <p:nvPr/>
        </p:nvSpPr>
        <p:spPr>
          <a:xfrm>
            <a:off x="7513790" y="4705670"/>
            <a:ext cx="2439625" cy="31239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716" y="16132"/>
                </a:moveTo>
                <a:lnTo>
                  <a:pt x="1996" y="15094"/>
                </a:lnTo>
                <a:lnTo>
                  <a:pt x="2208" y="14194"/>
                </a:lnTo>
                <a:lnTo>
                  <a:pt x="1745" y="13318"/>
                </a:lnTo>
                <a:lnTo>
                  <a:pt x="1491" y="12130"/>
                </a:lnTo>
                <a:lnTo>
                  <a:pt x="1820" y="11555"/>
                </a:lnTo>
                <a:lnTo>
                  <a:pt x="1854" y="10816"/>
                </a:lnTo>
                <a:lnTo>
                  <a:pt x="1345" y="9670"/>
                </a:lnTo>
                <a:lnTo>
                  <a:pt x="2097" y="9207"/>
                </a:lnTo>
                <a:lnTo>
                  <a:pt x="1552" y="8168"/>
                </a:lnTo>
                <a:lnTo>
                  <a:pt x="315" y="8011"/>
                </a:lnTo>
                <a:lnTo>
                  <a:pt x="0" y="7087"/>
                </a:lnTo>
                <a:lnTo>
                  <a:pt x="1090" y="7467"/>
                </a:lnTo>
                <a:lnTo>
                  <a:pt x="2223" y="6818"/>
                </a:lnTo>
                <a:lnTo>
                  <a:pt x="1932" y="6038"/>
                </a:lnTo>
                <a:lnTo>
                  <a:pt x="2377" y="5577"/>
                </a:lnTo>
                <a:lnTo>
                  <a:pt x="3070" y="5223"/>
                </a:lnTo>
                <a:lnTo>
                  <a:pt x="2398" y="5099"/>
                </a:lnTo>
                <a:lnTo>
                  <a:pt x="2382" y="4433"/>
                </a:lnTo>
                <a:lnTo>
                  <a:pt x="2156" y="3599"/>
                </a:lnTo>
                <a:lnTo>
                  <a:pt x="3428" y="3120"/>
                </a:lnTo>
                <a:lnTo>
                  <a:pt x="5431" y="2888"/>
                </a:lnTo>
                <a:lnTo>
                  <a:pt x="6697" y="3029"/>
                </a:lnTo>
                <a:lnTo>
                  <a:pt x="7088" y="2484"/>
                </a:lnTo>
                <a:lnTo>
                  <a:pt x="7843" y="2689"/>
                </a:lnTo>
                <a:lnTo>
                  <a:pt x="8288" y="1992"/>
                </a:lnTo>
                <a:lnTo>
                  <a:pt x="9424" y="2085"/>
                </a:lnTo>
                <a:lnTo>
                  <a:pt x="10334" y="1818"/>
                </a:lnTo>
                <a:lnTo>
                  <a:pt x="10868" y="1415"/>
                </a:lnTo>
                <a:lnTo>
                  <a:pt x="11660" y="0"/>
                </a:lnTo>
                <a:lnTo>
                  <a:pt x="12412" y="1"/>
                </a:lnTo>
                <a:lnTo>
                  <a:pt x="12701" y="578"/>
                </a:lnTo>
                <a:lnTo>
                  <a:pt x="13623" y="629"/>
                </a:lnTo>
                <a:lnTo>
                  <a:pt x="14640" y="761"/>
                </a:lnTo>
                <a:lnTo>
                  <a:pt x="15491" y="1449"/>
                </a:lnTo>
                <a:lnTo>
                  <a:pt x="16474" y="1707"/>
                </a:lnTo>
                <a:lnTo>
                  <a:pt x="16700" y="2635"/>
                </a:lnTo>
                <a:lnTo>
                  <a:pt x="16362" y="3353"/>
                </a:lnTo>
                <a:lnTo>
                  <a:pt x="16118" y="4155"/>
                </a:lnTo>
                <a:lnTo>
                  <a:pt x="16489" y="5032"/>
                </a:lnTo>
                <a:lnTo>
                  <a:pt x="15734" y="5621"/>
                </a:lnTo>
                <a:lnTo>
                  <a:pt x="15915" y="6776"/>
                </a:lnTo>
                <a:lnTo>
                  <a:pt x="16284" y="7538"/>
                </a:lnTo>
                <a:lnTo>
                  <a:pt x="17198" y="8195"/>
                </a:lnTo>
                <a:lnTo>
                  <a:pt x="17134" y="9054"/>
                </a:lnTo>
                <a:lnTo>
                  <a:pt x="17155" y="10051"/>
                </a:lnTo>
                <a:lnTo>
                  <a:pt x="17930" y="10598"/>
                </a:lnTo>
                <a:lnTo>
                  <a:pt x="18933" y="11416"/>
                </a:lnTo>
                <a:lnTo>
                  <a:pt x="19227" y="12318"/>
                </a:lnTo>
                <a:lnTo>
                  <a:pt x="19898" y="13300"/>
                </a:lnTo>
                <a:lnTo>
                  <a:pt x="20364" y="13852"/>
                </a:lnTo>
                <a:lnTo>
                  <a:pt x="21600" y="14643"/>
                </a:lnTo>
                <a:lnTo>
                  <a:pt x="20769" y="14863"/>
                </a:lnTo>
                <a:lnTo>
                  <a:pt x="20164" y="15507"/>
                </a:lnTo>
                <a:lnTo>
                  <a:pt x="20898" y="15928"/>
                </a:lnTo>
                <a:lnTo>
                  <a:pt x="21327" y="16651"/>
                </a:lnTo>
                <a:lnTo>
                  <a:pt x="21356" y="17871"/>
                </a:lnTo>
                <a:lnTo>
                  <a:pt x="21075" y="18810"/>
                </a:lnTo>
                <a:lnTo>
                  <a:pt x="20471" y="19229"/>
                </a:lnTo>
                <a:lnTo>
                  <a:pt x="19348" y="19441"/>
                </a:lnTo>
                <a:lnTo>
                  <a:pt x="18455" y="19831"/>
                </a:lnTo>
                <a:lnTo>
                  <a:pt x="17906" y="20456"/>
                </a:lnTo>
                <a:lnTo>
                  <a:pt x="16809" y="21600"/>
                </a:lnTo>
                <a:lnTo>
                  <a:pt x="16357" y="20981"/>
                </a:lnTo>
                <a:lnTo>
                  <a:pt x="15480" y="20826"/>
                </a:lnTo>
                <a:lnTo>
                  <a:pt x="15451" y="20288"/>
                </a:lnTo>
                <a:lnTo>
                  <a:pt x="14820" y="20066"/>
                </a:lnTo>
                <a:lnTo>
                  <a:pt x="14371" y="20279"/>
                </a:lnTo>
                <a:lnTo>
                  <a:pt x="13380" y="20145"/>
                </a:lnTo>
                <a:lnTo>
                  <a:pt x="12833" y="20835"/>
                </a:lnTo>
                <a:lnTo>
                  <a:pt x="12279" y="21204"/>
                </a:lnTo>
                <a:lnTo>
                  <a:pt x="11202" y="21168"/>
                </a:lnTo>
                <a:lnTo>
                  <a:pt x="10154" y="21278"/>
                </a:lnTo>
                <a:lnTo>
                  <a:pt x="9031" y="21199"/>
                </a:lnTo>
                <a:lnTo>
                  <a:pt x="9510" y="20514"/>
                </a:lnTo>
                <a:lnTo>
                  <a:pt x="8832" y="20550"/>
                </a:lnTo>
                <a:lnTo>
                  <a:pt x="8042" y="20630"/>
                </a:lnTo>
                <a:lnTo>
                  <a:pt x="7328" y="20113"/>
                </a:lnTo>
                <a:lnTo>
                  <a:pt x="7726" y="19584"/>
                </a:lnTo>
                <a:lnTo>
                  <a:pt x="8659" y="19394"/>
                </a:lnTo>
                <a:lnTo>
                  <a:pt x="7933" y="18339"/>
                </a:lnTo>
                <a:lnTo>
                  <a:pt x="6954" y="18088"/>
                </a:lnTo>
                <a:lnTo>
                  <a:pt x="6051" y="17726"/>
                </a:lnTo>
                <a:lnTo>
                  <a:pt x="5033" y="17374"/>
                </a:lnTo>
                <a:lnTo>
                  <a:pt x="5569" y="16559"/>
                </a:lnTo>
                <a:lnTo>
                  <a:pt x="5209" y="15903"/>
                </a:lnTo>
                <a:lnTo>
                  <a:pt x="4278" y="15719"/>
                </a:lnTo>
                <a:lnTo>
                  <a:pt x="3540" y="16124"/>
                </a:lnTo>
                <a:lnTo>
                  <a:pt x="2716" y="16132"/>
                </a:lnTo>
                <a:close/>
              </a:path>
            </a:pathLst>
          </a:custGeom>
          <a:solidFill>
            <a:srgbClr val="EBEBEB"/>
          </a:solidFill>
          <a:ln w="635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/>
          </a:p>
        </p:txBody>
      </p:sp>
      <p:sp>
        <p:nvSpPr>
          <p:cNvPr id="238" name="Shape 238"/>
          <p:cNvSpPr/>
          <p:nvPr/>
        </p:nvSpPr>
        <p:spPr>
          <a:xfrm>
            <a:off x="7125130" y="6984973"/>
            <a:ext cx="2291905" cy="27212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528" y="17003"/>
                </a:moveTo>
                <a:lnTo>
                  <a:pt x="2679" y="16036"/>
                </a:lnTo>
                <a:lnTo>
                  <a:pt x="2027" y="15041"/>
                </a:lnTo>
                <a:lnTo>
                  <a:pt x="2171" y="14228"/>
                </a:lnTo>
                <a:lnTo>
                  <a:pt x="1799" y="13156"/>
                </a:lnTo>
                <a:lnTo>
                  <a:pt x="1248" y="12836"/>
                </a:lnTo>
                <a:lnTo>
                  <a:pt x="128" y="12530"/>
                </a:lnTo>
                <a:lnTo>
                  <a:pt x="0" y="12013"/>
                </a:lnTo>
                <a:lnTo>
                  <a:pt x="780" y="11332"/>
                </a:lnTo>
                <a:lnTo>
                  <a:pt x="1394" y="10893"/>
                </a:lnTo>
                <a:lnTo>
                  <a:pt x="287" y="10712"/>
                </a:lnTo>
                <a:lnTo>
                  <a:pt x="125" y="9852"/>
                </a:lnTo>
                <a:lnTo>
                  <a:pt x="411" y="8897"/>
                </a:lnTo>
                <a:lnTo>
                  <a:pt x="196" y="7851"/>
                </a:lnTo>
                <a:lnTo>
                  <a:pt x="269" y="6642"/>
                </a:lnTo>
                <a:lnTo>
                  <a:pt x="613" y="5730"/>
                </a:lnTo>
                <a:lnTo>
                  <a:pt x="1633" y="5188"/>
                </a:lnTo>
                <a:lnTo>
                  <a:pt x="2482" y="4338"/>
                </a:lnTo>
                <a:lnTo>
                  <a:pt x="3341" y="3914"/>
                </a:lnTo>
                <a:lnTo>
                  <a:pt x="4511" y="3126"/>
                </a:lnTo>
                <a:lnTo>
                  <a:pt x="4956" y="2192"/>
                </a:lnTo>
                <a:lnTo>
                  <a:pt x="5836" y="1891"/>
                </a:lnTo>
                <a:lnTo>
                  <a:pt x="6050" y="1232"/>
                </a:lnTo>
                <a:lnTo>
                  <a:pt x="6602" y="350"/>
                </a:lnTo>
                <a:lnTo>
                  <a:pt x="7403" y="488"/>
                </a:lnTo>
                <a:lnTo>
                  <a:pt x="8069" y="0"/>
                </a:lnTo>
                <a:lnTo>
                  <a:pt x="9294" y="191"/>
                </a:lnTo>
                <a:lnTo>
                  <a:pt x="9580" y="1058"/>
                </a:lnTo>
                <a:lnTo>
                  <a:pt x="9013" y="1783"/>
                </a:lnTo>
                <a:lnTo>
                  <a:pt x="10030" y="2255"/>
                </a:lnTo>
                <a:lnTo>
                  <a:pt x="11079" y="2639"/>
                </a:lnTo>
                <a:lnTo>
                  <a:pt x="12244" y="3045"/>
                </a:lnTo>
                <a:lnTo>
                  <a:pt x="12911" y="4225"/>
                </a:lnTo>
                <a:lnTo>
                  <a:pt x="11793" y="4402"/>
                </a:lnTo>
                <a:lnTo>
                  <a:pt x="11425" y="5048"/>
                </a:lnTo>
                <a:lnTo>
                  <a:pt x="12206" y="5541"/>
                </a:lnTo>
                <a:lnTo>
                  <a:pt x="13743" y="5462"/>
                </a:lnTo>
                <a:lnTo>
                  <a:pt x="13258" y="6204"/>
                </a:lnTo>
                <a:lnTo>
                  <a:pt x="14452" y="6352"/>
                </a:lnTo>
                <a:lnTo>
                  <a:pt x="15383" y="6173"/>
                </a:lnTo>
                <a:lnTo>
                  <a:pt x="16661" y="6325"/>
                </a:lnTo>
                <a:lnTo>
                  <a:pt x="17420" y="5721"/>
                </a:lnTo>
                <a:lnTo>
                  <a:pt x="17913" y="5043"/>
                </a:lnTo>
                <a:lnTo>
                  <a:pt x="18972" y="5249"/>
                </a:lnTo>
                <a:lnTo>
                  <a:pt x="19504" y="4959"/>
                </a:lnTo>
                <a:lnTo>
                  <a:pt x="20221" y="5272"/>
                </a:lnTo>
                <a:lnTo>
                  <a:pt x="20140" y="5822"/>
                </a:lnTo>
                <a:lnTo>
                  <a:pt x="20933" y="5985"/>
                </a:lnTo>
                <a:lnTo>
                  <a:pt x="21600" y="6701"/>
                </a:lnTo>
                <a:lnTo>
                  <a:pt x="20279" y="7622"/>
                </a:lnTo>
                <a:lnTo>
                  <a:pt x="19249" y="8913"/>
                </a:lnTo>
                <a:lnTo>
                  <a:pt x="18357" y="9983"/>
                </a:lnTo>
                <a:lnTo>
                  <a:pt x="17377" y="11269"/>
                </a:lnTo>
                <a:lnTo>
                  <a:pt x="16635" y="12207"/>
                </a:lnTo>
                <a:lnTo>
                  <a:pt x="16099" y="13112"/>
                </a:lnTo>
                <a:lnTo>
                  <a:pt x="15349" y="13811"/>
                </a:lnTo>
                <a:lnTo>
                  <a:pt x="14812" y="14690"/>
                </a:lnTo>
                <a:lnTo>
                  <a:pt x="14219" y="15461"/>
                </a:lnTo>
                <a:lnTo>
                  <a:pt x="14637" y="16510"/>
                </a:lnTo>
                <a:lnTo>
                  <a:pt x="15145" y="17708"/>
                </a:lnTo>
                <a:lnTo>
                  <a:pt x="15048" y="18755"/>
                </a:lnTo>
                <a:lnTo>
                  <a:pt x="15112" y="19641"/>
                </a:lnTo>
                <a:lnTo>
                  <a:pt x="16048" y="20186"/>
                </a:lnTo>
                <a:lnTo>
                  <a:pt x="16589" y="21600"/>
                </a:lnTo>
                <a:lnTo>
                  <a:pt x="15793" y="21347"/>
                </a:lnTo>
                <a:lnTo>
                  <a:pt x="14633" y="21347"/>
                </a:lnTo>
                <a:lnTo>
                  <a:pt x="13829" y="20726"/>
                </a:lnTo>
                <a:lnTo>
                  <a:pt x="12381" y="20771"/>
                </a:lnTo>
                <a:lnTo>
                  <a:pt x="11951" y="20254"/>
                </a:lnTo>
                <a:lnTo>
                  <a:pt x="10908" y="20308"/>
                </a:lnTo>
                <a:lnTo>
                  <a:pt x="10621" y="19740"/>
                </a:lnTo>
                <a:lnTo>
                  <a:pt x="9761" y="19814"/>
                </a:lnTo>
                <a:lnTo>
                  <a:pt x="8679" y="19452"/>
                </a:lnTo>
                <a:lnTo>
                  <a:pt x="8593" y="18418"/>
                </a:lnTo>
                <a:lnTo>
                  <a:pt x="7801" y="17866"/>
                </a:lnTo>
                <a:lnTo>
                  <a:pt x="6900" y="17612"/>
                </a:lnTo>
                <a:lnTo>
                  <a:pt x="6259" y="17546"/>
                </a:lnTo>
                <a:lnTo>
                  <a:pt x="5462" y="16920"/>
                </a:lnTo>
                <a:lnTo>
                  <a:pt x="4462" y="17056"/>
                </a:lnTo>
                <a:lnTo>
                  <a:pt x="3450" y="17301"/>
                </a:lnTo>
                <a:lnTo>
                  <a:pt x="2528" y="17003"/>
                </a:lnTo>
                <a:close/>
              </a:path>
            </a:pathLst>
          </a:custGeom>
          <a:solidFill>
            <a:srgbClr val="EBEBEB"/>
          </a:solidFill>
          <a:ln w="635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/>
          </a:p>
        </p:txBody>
      </p:sp>
      <p:sp>
        <p:nvSpPr>
          <p:cNvPr id="239" name="Shape 239"/>
          <p:cNvSpPr/>
          <p:nvPr/>
        </p:nvSpPr>
        <p:spPr>
          <a:xfrm>
            <a:off x="610790" y="882366"/>
            <a:ext cx="9340903" cy="88232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793" y="7863"/>
                </a:moveTo>
                <a:lnTo>
                  <a:pt x="616" y="7700"/>
                </a:lnTo>
                <a:lnTo>
                  <a:pt x="334" y="7344"/>
                </a:lnTo>
                <a:lnTo>
                  <a:pt x="0" y="7082"/>
                </a:lnTo>
                <a:lnTo>
                  <a:pt x="103" y="6978"/>
                </a:lnTo>
                <a:lnTo>
                  <a:pt x="149" y="6587"/>
                </a:lnTo>
                <a:lnTo>
                  <a:pt x="434" y="6475"/>
                </a:lnTo>
                <a:lnTo>
                  <a:pt x="599" y="6202"/>
                </a:lnTo>
                <a:lnTo>
                  <a:pt x="610" y="5824"/>
                </a:lnTo>
                <a:lnTo>
                  <a:pt x="722" y="5624"/>
                </a:lnTo>
                <a:lnTo>
                  <a:pt x="705" y="5265"/>
                </a:lnTo>
                <a:lnTo>
                  <a:pt x="696" y="4876"/>
                </a:lnTo>
                <a:lnTo>
                  <a:pt x="588" y="4628"/>
                </a:lnTo>
                <a:lnTo>
                  <a:pt x="588" y="4325"/>
                </a:lnTo>
                <a:lnTo>
                  <a:pt x="494" y="4060"/>
                </a:lnTo>
                <a:lnTo>
                  <a:pt x="611" y="3779"/>
                </a:lnTo>
                <a:lnTo>
                  <a:pt x="828" y="3962"/>
                </a:lnTo>
                <a:lnTo>
                  <a:pt x="1012" y="4037"/>
                </a:lnTo>
                <a:lnTo>
                  <a:pt x="1084" y="4203"/>
                </a:lnTo>
                <a:lnTo>
                  <a:pt x="1107" y="3921"/>
                </a:lnTo>
                <a:lnTo>
                  <a:pt x="1205" y="3584"/>
                </a:lnTo>
                <a:lnTo>
                  <a:pt x="1100" y="3423"/>
                </a:lnTo>
                <a:lnTo>
                  <a:pt x="935" y="3329"/>
                </a:lnTo>
                <a:lnTo>
                  <a:pt x="714" y="3283"/>
                </a:lnTo>
                <a:lnTo>
                  <a:pt x="635" y="3513"/>
                </a:lnTo>
                <a:lnTo>
                  <a:pt x="501" y="3146"/>
                </a:lnTo>
                <a:lnTo>
                  <a:pt x="836" y="3118"/>
                </a:lnTo>
                <a:lnTo>
                  <a:pt x="1176" y="2941"/>
                </a:lnTo>
                <a:lnTo>
                  <a:pt x="1519" y="2853"/>
                </a:lnTo>
                <a:lnTo>
                  <a:pt x="1958" y="2716"/>
                </a:lnTo>
                <a:lnTo>
                  <a:pt x="2364" y="2480"/>
                </a:lnTo>
                <a:lnTo>
                  <a:pt x="2759" y="2374"/>
                </a:lnTo>
                <a:lnTo>
                  <a:pt x="3168" y="2369"/>
                </a:lnTo>
                <a:lnTo>
                  <a:pt x="3626" y="2164"/>
                </a:lnTo>
                <a:lnTo>
                  <a:pt x="4026" y="2109"/>
                </a:lnTo>
                <a:lnTo>
                  <a:pt x="4340" y="2005"/>
                </a:lnTo>
                <a:lnTo>
                  <a:pt x="4618" y="1813"/>
                </a:lnTo>
                <a:lnTo>
                  <a:pt x="4923" y="1521"/>
                </a:lnTo>
                <a:lnTo>
                  <a:pt x="5133" y="1147"/>
                </a:lnTo>
                <a:lnTo>
                  <a:pt x="5408" y="1007"/>
                </a:lnTo>
                <a:lnTo>
                  <a:pt x="5651" y="1067"/>
                </a:lnTo>
                <a:lnTo>
                  <a:pt x="6047" y="959"/>
                </a:lnTo>
                <a:lnTo>
                  <a:pt x="6326" y="722"/>
                </a:lnTo>
                <a:lnTo>
                  <a:pt x="6608" y="515"/>
                </a:lnTo>
                <a:lnTo>
                  <a:pt x="6962" y="341"/>
                </a:lnTo>
                <a:lnTo>
                  <a:pt x="7386" y="270"/>
                </a:lnTo>
                <a:lnTo>
                  <a:pt x="7803" y="125"/>
                </a:lnTo>
                <a:lnTo>
                  <a:pt x="8291" y="53"/>
                </a:lnTo>
                <a:lnTo>
                  <a:pt x="8667" y="78"/>
                </a:lnTo>
                <a:lnTo>
                  <a:pt x="8956" y="0"/>
                </a:lnTo>
                <a:lnTo>
                  <a:pt x="9157" y="134"/>
                </a:lnTo>
                <a:lnTo>
                  <a:pt x="9135" y="332"/>
                </a:lnTo>
                <a:lnTo>
                  <a:pt x="9271" y="673"/>
                </a:lnTo>
                <a:lnTo>
                  <a:pt x="9341" y="1045"/>
                </a:lnTo>
                <a:lnTo>
                  <a:pt x="9456" y="1479"/>
                </a:lnTo>
                <a:lnTo>
                  <a:pt x="9681" y="1686"/>
                </a:lnTo>
                <a:lnTo>
                  <a:pt x="9999" y="1760"/>
                </a:lnTo>
                <a:lnTo>
                  <a:pt x="10326" y="1834"/>
                </a:lnTo>
                <a:lnTo>
                  <a:pt x="10701" y="1842"/>
                </a:lnTo>
                <a:lnTo>
                  <a:pt x="10832" y="2165"/>
                </a:lnTo>
                <a:lnTo>
                  <a:pt x="11108" y="2150"/>
                </a:lnTo>
                <a:lnTo>
                  <a:pt x="11311" y="1899"/>
                </a:lnTo>
                <a:lnTo>
                  <a:pt x="11554" y="1907"/>
                </a:lnTo>
                <a:lnTo>
                  <a:pt x="11877" y="1501"/>
                </a:lnTo>
                <a:lnTo>
                  <a:pt x="12268" y="1640"/>
                </a:lnTo>
                <a:lnTo>
                  <a:pt x="13146" y="1744"/>
                </a:lnTo>
                <a:lnTo>
                  <a:pt x="13909" y="1767"/>
                </a:lnTo>
                <a:lnTo>
                  <a:pt x="14732" y="1859"/>
                </a:lnTo>
                <a:lnTo>
                  <a:pt x="15518" y="1904"/>
                </a:lnTo>
                <a:lnTo>
                  <a:pt x="16140" y="1823"/>
                </a:lnTo>
                <a:lnTo>
                  <a:pt x="16703" y="1739"/>
                </a:lnTo>
                <a:lnTo>
                  <a:pt x="17281" y="1700"/>
                </a:lnTo>
                <a:lnTo>
                  <a:pt x="18018" y="1620"/>
                </a:lnTo>
                <a:lnTo>
                  <a:pt x="18179" y="1521"/>
                </a:lnTo>
                <a:lnTo>
                  <a:pt x="18403" y="1529"/>
                </a:lnTo>
                <a:lnTo>
                  <a:pt x="18580" y="1805"/>
                </a:lnTo>
                <a:lnTo>
                  <a:pt x="18817" y="1899"/>
                </a:lnTo>
                <a:lnTo>
                  <a:pt x="19088" y="1957"/>
                </a:lnTo>
                <a:lnTo>
                  <a:pt x="19311" y="2114"/>
                </a:lnTo>
                <a:lnTo>
                  <a:pt x="19448" y="2349"/>
                </a:lnTo>
                <a:lnTo>
                  <a:pt x="19529" y="2609"/>
                </a:lnTo>
                <a:lnTo>
                  <a:pt x="19467" y="2909"/>
                </a:lnTo>
                <a:lnTo>
                  <a:pt x="19562" y="3143"/>
                </a:lnTo>
                <a:lnTo>
                  <a:pt x="19672" y="3453"/>
                </a:lnTo>
                <a:lnTo>
                  <a:pt x="19665" y="3839"/>
                </a:lnTo>
                <a:lnTo>
                  <a:pt x="19780" y="4112"/>
                </a:lnTo>
                <a:lnTo>
                  <a:pt x="19897" y="4533"/>
                </a:lnTo>
                <a:lnTo>
                  <a:pt x="19988" y="4862"/>
                </a:lnTo>
                <a:lnTo>
                  <a:pt x="20124" y="5129"/>
                </a:lnTo>
                <a:lnTo>
                  <a:pt x="20287" y="5443"/>
                </a:lnTo>
                <a:lnTo>
                  <a:pt x="20320" y="5651"/>
                </a:lnTo>
                <a:lnTo>
                  <a:pt x="20612" y="5907"/>
                </a:lnTo>
                <a:lnTo>
                  <a:pt x="20546" y="6256"/>
                </a:lnTo>
                <a:lnTo>
                  <a:pt x="20639" y="6575"/>
                </a:lnTo>
                <a:lnTo>
                  <a:pt x="20675" y="6968"/>
                </a:lnTo>
                <a:lnTo>
                  <a:pt x="20684" y="7270"/>
                </a:lnTo>
                <a:lnTo>
                  <a:pt x="20718" y="7553"/>
                </a:lnTo>
                <a:lnTo>
                  <a:pt x="20549" y="7925"/>
                </a:lnTo>
                <a:lnTo>
                  <a:pt x="20256" y="8163"/>
                </a:lnTo>
                <a:lnTo>
                  <a:pt x="20009" y="8239"/>
                </a:lnTo>
                <a:lnTo>
                  <a:pt x="19720" y="8479"/>
                </a:lnTo>
                <a:lnTo>
                  <a:pt x="19316" y="9105"/>
                </a:lnTo>
                <a:lnTo>
                  <a:pt x="19213" y="9389"/>
                </a:lnTo>
                <a:lnTo>
                  <a:pt x="19309" y="9558"/>
                </a:lnTo>
                <a:lnTo>
                  <a:pt x="19756" y="9614"/>
                </a:lnTo>
                <a:lnTo>
                  <a:pt x="20007" y="9871"/>
                </a:lnTo>
                <a:lnTo>
                  <a:pt x="20257" y="9967"/>
                </a:lnTo>
                <a:lnTo>
                  <a:pt x="20352" y="10254"/>
                </a:lnTo>
                <a:lnTo>
                  <a:pt x="20237" y="10541"/>
                </a:lnTo>
                <a:lnTo>
                  <a:pt x="20179" y="10821"/>
                </a:lnTo>
                <a:lnTo>
                  <a:pt x="20279" y="11137"/>
                </a:lnTo>
                <a:lnTo>
                  <a:pt x="20086" y="11363"/>
                </a:lnTo>
                <a:lnTo>
                  <a:pt x="20132" y="11701"/>
                </a:lnTo>
                <a:lnTo>
                  <a:pt x="20237" y="12042"/>
                </a:lnTo>
                <a:lnTo>
                  <a:pt x="20447" y="12269"/>
                </a:lnTo>
                <a:lnTo>
                  <a:pt x="20440" y="12583"/>
                </a:lnTo>
                <a:lnTo>
                  <a:pt x="20469" y="12944"/>
                </a:lnTo>
                <a:lnTo>
                  <a:pt x="20684" y="13160"/>
                </a:lnTo>
                <a:lnTo>
                  <a:pt x="20916" y="13416"/>
                </a:lnTo>
                <a:lnTo>
                  <a:pt x="21000" y="13767"/>
                </a:lnTo>
                <a:lnTo>
                  <a:pt x="21229" y="14173"/>
                </a:lnTo>
                <a:lnTo>
                  <a:pt x="21600" y="14533"/>
                </a:lnTo>
                <a:lnTo>
                  <a:pt x="21390" y="14631"/>
                </a:lnTo>
                <a:lnTo>
                  <a:pt x="21250" y="14840"/>
                </a:lnTo>
                <a:lnTo>
                  <a:pt x="21417" y="15001"/>
                </a:lnTo>
                <a:lnTo>
                  <a:pt x="21543" y="15286"/>
                </a:lnTo>
                <a:lnTo>
                  <a:pt x="21555" y="15682"/>
                </a:lnTo>
                <a:lnTo>
                  <a:pt x="21493" y="16020"/>
                </a:lnTo>
                <a:lnTo>
                  <a:pt x="21292" y="16182"/>
                </a:lnTo>
                <a:lnTo>
                  <a:pt x="21077" y="16239"/>
                </a:lnTo>
                <a:lnTo>
                  <a:pt x="20817" y="16392"/>
                </a:lnTo>
                <a:lnTo>
                  <a:pt x="20588" y="16667"/>
                </a:lnTo>
                <a:lnTo>
                  <a:pt x="20358" y="16980"/>
                </a:lnTo>
                <a:lnTo>
                  <a:pt x="20102" y="17222"/>
                </a:lnTo>
                <a:lnTo>
                  <a:pt x="19861" y="17605"/>
                </a:lnTo>
                <a:lnTo>
                  <a:pt x="19653" y="17921"/>
                </a:lnTo>
                <a:lnTo>
                  <a:pt x="19392" y="18310"/>
                </a:lnTo>
                <a:lnTo>
                  <a:pt x="19184" y="18674"/>
                </a:lnTo>
                <a:lnTo>
                  <a:pt x="19021" y="18979"/>
                </a:lnTo>
                <a:lnTo>
                  <a:pt x="18832" y="19192"/>
                </a:lnTo>
                <a:lnTo>
                  <a:pt x="18726" y="19497"/>
                </a:lnTo>
                <a:lnTo>
                  <a:pt x="18552" y="19725"/>
                </a:lnTo>
                <a:lnTo>
                  <a:pt x="18773" y="20362"/>
                </a:lnTo>
                <a:lnTo>
                  <a:pt x="18783" y="20654"/>
                </a:lnTo>
                <a:lnTo>
                  <a:pt x="18792" y="20974"/>
                </a:lnTo>
                <a:lnTo>
                  <a:pt x="18974" y="21146"/>
                </a:lnTo>
                <a:lnTo>
                  <a:pt x="19135" y="21600"/>
                </a:lnTo>
                <a:lnTo>
                  <a:pt x="18947" y="21534"/>
                </a:lnTo>
                <a:lnTo>
                  <a:pt x="18689" y="21549"/>
                </a:lnTo>
                <a:lnTo>
                  <a:pt x="18481" y="21352"/>
                </a:lnTo>
                <a:lnTo>
                  <a:pt x="18123" y="21360"/>
                </a:lnTo>
                <a:lnTo>
                  <a:pt x="17994" y="21175"/>
                </a:lnTo>
                <a:lnTo>
                  <a:pt x="17776" y="21207"/>
                </a:lnTo>
                <a:lnTo>
                  <a:pt x="17685" y="21053"/>
                </a:lnTo>
                <a:lnTo>
                  <a:pt x="17497" y="21068"/>
                </a:lnTo>
                <a:lnTo>
                  <a:pt x="17212" y="20987"/>
                </a:lnTo>
                <a:lnTo>
                  <a:pt x="17167" y="20611"/>
                </a:lnTo>
                <a:lnTo>
                  <a:pt x="16993" y="20449"/>
                </a:lnTo>
                <a:lnTo>
                  <a:pt x="16626" y="20379"/>
                </a:lnTo>
                <a:lnTo>
                  <a:pt x="16385" y="20161"/>
                </a:lnTo>
                <a:lnTo>
                  <a:pt x="15942" y="20300"/>
                </a:lnTo>
                <a:lnTo>
                  <a:pt x="15716" y="20204"/>
                </a:lnTo>
                <a:lnTo>
                  <a:pt x="15537" y="20133"/>
                </a:lnTo>
                <a:lnTo>
                  <a:pt x="15277" y="20310"/>
                </a:lnTo>
                <a:lnTo>
                  <a:pt x="14988" y="20214"/>
                </a:lnTo>
                <a:lnTo>
                  <a:pt x="15007" y="20437"/>
                </a:lnTo>
                <a:lnTo>
                  <a:pt x="14847" y="20575"/>
                </a:lnTo>
                <a:lnTo>
                  <a:pt x="14554" y="20643"/>
                </a:lnTo>
                <a:lnTo>
                  <a:pt x="14375" y="20514"/>
                </a:lnTo>
                <a:lnTo>
                  <a:pt x="14231" y="20329"/>
                </a:lnTo>
                <a:lnTo>
                  <a:pt x="13914" y="20393"/>
                </a:lnTo>
                <a:lnTo>
                  <a:pt x="13783" y="20514"/>
                </a:lnTo>
                <a:lnTo>
                  <a:pt x="13589" y="20314"/>
                </a:lnTo>
                <a:lnTo>
                  <a:pt x="13306" y="20347"/>
                </a:lnTo>
                <a:lnTo>
                  <a:pt x="13332" y="20628"/>
                </a:lnTo>
                <a:lnTo>
                  <a:pt x="13048" y="20621"/>
                </a:lnTo>
                <a:lnTo>
                  <a:pt x="12862" y="20737"/>
                </a:lnTo>
                <a:lnTo>
                  <a:pt x="12762" y="20971"/>
                </a:lnTo>
                <a:lnTo>
                  <a:pt x="12757" y="21166"/>
                </a:lnTo>
                <a:lnTo>
                  <a:pt x="12583" y="21052"/>
                </a:lnTo>
                <a:lnTo>
                  <a:pt x="12392" y="21045"/>
                </a:lnTo>
                <a:lnTo>
                  <a:pt x="12122" y="21158"/>
                </a:lnTo>
                <a:lnTo>
                  <a:pt x="12040" y="21004"/>
                </a:lnTo>
                <a:lnTo>
                  <a:pt x="12125" y="20852"/>
                </a:lnTo>
                <a:lnTo>
                  <a:pt x="12016" y="20366"/>
                </a:lnTo>
                <a:lnTo>
                  <a:pt x="11737" y="20366"/>
                </a:lnTo>
                <a:lnTo>
                  <a:pt x="11496" y="20065"/>
                </a:lnTo>
                <a:lnTo>
                  <a:pt x="11496" y="19809"/>
                </a:lnTo>
                <a:lnTo>
                  <a:pt x="11377" y="19582"/>
                </a:lnTo>
                <a:lnTo>
                  <a:pt x="11226" y="19757"/>
                </a:lnTo>
                <a:lnTo>
                  <a:pt x="11025" y="19924"/>
                </a:lnTo>
                <a:lnTo>
                  <a:pt x="10757" y="20073"/>
                </a:lnTo>
                <a:lnTo>
                  <a:pt x="10702" y="20376"/>
                </a:lnTo>
                <a:lnTo>
                  <a:pt x="10468" y="20433"/>
                </a:lnTo>
                <a:lnTo>
                  <a:pt x="10200" y="20423"/>
                </a:lnTo>
                <a:lnTo>
                  <a:pt x="10189" y="20027"/>
                </a:lnTo>
                <a:lnTo>
                  <a:pt x="9896" y="19993"/>
                </a:lnTo>
                <a:lnTo>
                  <a:pt x="9871" y="19748"/>
                </a:lnTo>
                <a:lnTo>
                  <a:pt x="9779" y="19433"/>
                </a:lnTo>
                <a:lnTo>
                  <a:pt x="9535" y="19340"/>
                </a:lnTo>
                <a:lnTo>
                  <a:pt x="9339" y="19134"/>
                </a:lnTo>
                <a:lnTo>
                  <a:pt x="9270" y="18774"/>
                </a:lnTo>
                <a:lnTo>
                  <a:pt x="9289" y="18455"/>
                </a:lnTo>
                <a:lnTo>
                  <a:pt x="9058" y="18529"/>
                </a:lnTo>
                <a:lnTo>
                  <a:pt x="8874" y="18343"/>
                </a:lnTo>
                <a:lnTo>
                  <a:pt x="8668" y="18414"/>
                </a:lnTo>
                <a:lnTo>
                  <a:pt x="8491" y="18229"/>
                </a:lnTo>
                <a:lnTo>
                  <a:pt x="8335" y="18209"/>
                </a:lnTo>
                <a:lnTo>
                  <a:pt x="8152" y="17946"/>
                </a:lnTo>
                <a:lnTo>
                  <a:pt x="8081" y="18071"/>
                </a:lnTo>
                <a:lnTo>
                  <a:pt x="7878" y="18205"/>
                </a:lnTo>
                <a:lnTo>
                  <a:pt x="7598" y="18106"/>
                </a:lnTo>
                <a:lnTo>
                  <a:pt x="7491" y="17882"/>
                </a:lnTo>
                <a:lnTo>
                  <a:pt x="7303" y="17797"/>
                </a:lnTo>
                <a:lnTo>
                  <a:pt x="7143" y="17590"/>
                </a:lnTo>
                <a:lnTo>
                  <a:pt x="7318" y="17471"/>
                </a:lnTo>
                <a:lnTo>
                  <a:pt x="7432" y="17296"/>
                </a:lnTo>
                <a:lnTo>
                  <a:pt x="7368" y="16956"/>
                </a:lnTo>
                <a:lnTo>
                  <a:pt x="7177" y="17140"/>
                </a:lnTo>
                <a:lnTo>
                  <a:pt x="6856" y="17121"/>
                </a:lnTo>
                <a:lnTo>
                  <a:pt x="6697" y="16999"/>
                </a:lnTo>
                <a:lnTo>
                  <a:pt x="6559" y="17118"/>
                </a:lnTo>
                <a:lnTo>
                  <a:pt x="6485" y="16945"/>
                </a:lnTo>
                <a:lnTo>
                  <a:pt x="6336" y="16755"/>
                </a:lnTo>
                <a:lnTo>
                  <a:pt x="5788" y="16457"/>
                </a:lnTo>
                <a:lnTo>
                  <a:pt x="5693" y="16187"/>
                </a:lnTo>
                <a:lnTo>
                  <a:pt x="5520" y="16500"/>
                </a:lnTo>
                <a:lnTo>
                  <a:pt x="5590" y="16836"/>
                </a:lnTo>
                <a:lnTo>
                  <a:pt x="5784" y="17022"/>
                </a:lnTo>
                <a:lnTo>
                  <a:pt x="5792" y="17296"/>
                </a:lnTo>
                <a:lnTo>
                  <a:pt x="5671" y="17204"/>
                </a:lnTo>
                <a:lnTo>
                  <a:pt x="5288" y="17468"/>
                </a:lnTo>
                <a:lnTo>
                  <a:pt x="5073" y="17724"/>
                </a:lnTo>
                <a:lnTo>
                  <a:pt x="4779" y="17556"/>
                </a:lnTo>
                <a:lnTo>
                  <a:pt x="4709" y="17182"/>
                </a:lnTo>
                <a:lnTo>
                  <a:pt x="4514" y="16952"/>
                </a:lnTo>
                <a:lnTo>
                  <a:pt x="4335" y="16630"/>
                </a:lnTo>
                <a:lnTo>
                  <a:pt x="4096" y="16478"/>
                </a:lnTo>
                <a:lnTo>
                  <a:pt x="4060" y="16225"/>
                </a:lnTo>
                <a:lnTo>
                  <a:pt x="4225" y="16056"/>
                </a:lnTo>
                <a:lnTo>
                  <a:pt x="4466" y="16009"/>
                </a:lnTo>
                <a:lnTo>
                  <a:pt x="4535" y="15765"/>
                </a:lnTo>
                <a:lnTo>
                  <a:pt x="4416" y="15502"/>
                </a:lnTo>
                <a:lnTo>
                  <a:pt x="4118" y="15401"/>
                </a:lnTo>
                <a:lnTo>
                  <a:pt x="4063" y="15569"/>
                </a:lnTo>
                <a:lnTo>
                  <a:pt x="3902" y="15470"/>
                </a:lnTo>
                <a:lnTo>
                  <a:pt x="3694" y="15586"/>
                </a:lnTo>
                <a:lnTo>
                  <a:pt x="3618" y="15424"/>
                </a:lnTo>
                <a:lnTo>
                  <a:pt x="3413" y="15455"/>
                </a:lnTo>
                <a:lnTo>
                  <a:pt x="3268" y="15156"/>
                </a:lnTo>
                <a:lnTo>
                  <a:pt x="2998" y="15093"/>
                </a:lnTo>
                <a:lnTo>
                  <a:pt x="2776" y="15074"/>
                </a:lnTo>
                <a:lnTo>
                  <a:pt x="2513" y="14866"/>
                </a:lnTo>
                <a:lnTo>
                  <a:pt x="2346" y="14912"/>
                </a:lnTo>
                <a:lnTo>
                  <a:pt x="2124" y="14456"/>
                </a:lnTo>
                <a:lnTo>
                  <a:pt x="2110" y="14166"/>
                </a:lnTo>
                <a:lnTo>
                  <a:pt x="1854" y="14121"/>
                </a:lnTo>
                <a:lnTo>
                  <a:pt x="1540" y="14023"/>
                </a:lnTo>
                <a:lnTo>
                  <a:pt x="1422" y="14182"/>
                </a:lnTo>
                <a:lnTo>
                  <a:pt x="1499" y="14380"/>
                </a:lnTo>
                <a:lnTo>
                  <a:pt x="1447" y="14575"/>
                </a:lnTo>
                <a:lnTo>
                  <a:pt x="1059" y="14440"/>
                </a:lnTo>
                <a:lnTo>
                  <a:pt x="1278" y="14207"/>
                </a:lnTo>
                <a:lnTo>
                  <a:pt x="1425" y="13717"/>
                </a:lnTo>
                <a:lnTo>
                  <a:pt x="1663" y="13073"/>
                </a:lnTo>
                <a:lnTo>
                  <a:pt x="1518" y="12734"/>
                </a:lnTo>
                <a:lnTo>
                  <a:pt x="1556" y="12504"/>
                </a:lnTo>
                <a:lnTo>
                  <a:pt x="1379" y="12314"/>
                </a:lnTo>
                <a:lnTo>
                  <a:pt x="1200" y="12190"/>
                </a:lnTo>
                <a:lnTo>
                  <a:pt x="991" y="11994"/>
                </a:lnTo>
                <a:lnTo>
                  <a:pt x="1122" y="11841"/>
                </a:lnTo>
                <a:lnTo>
                  <a:pt x="1134" y="11598"/>
                </a:lnTo>
                <a:lnTo>
                  <a:pt x="983" y="11423"/>
                </a:lnTo>
                <a:lnTo>
                  <a:pt x="942" y="11192"/>
                </a:lnTo>
                <a:lnTo>
                  <a:pt x="827" y="10915"/>
                </a:lnTo>
                <a:lnTo>
                  <a:pt x="989" y="10702"/>
                </a:lnTo>
                <a:lnTo>
                  <a:pt x="1147" y="10438"/>
                </a:lnTo>
                <a:lnTo>
                  <a:pt x="1154" y="10107"/>
                </a:lnTo>
                <a:lnTo>
                  <a:pt x="1097" y="9872"/>
                </a:lnTo>
                <a:lnTo>
                  <a:pt x="1097" y="9407"/>
                </a:lnTo>
                <a:lnTo>
                  <a:pt x="892" y="9286"/>
                </a:lnTo>
                <a:lnTo>
                  <a:pt x="797" y="8797"/>
                </a:lnTo>
                <a:lnTo>
                  <a:pt x="946" y="8552"/>
                </a:lnTo>
                <a:lnTo>
                  <a:pt x="1010" y="8253"/>
                </a:lnTo>
                <a:lnTo>
                  <a:pt x="793" y="7863"/>
                </a:lnTo>
                <a:close/>
              </a:path>
            </a:pathLst>
          </a:custGeom>
          <a:ln w="1905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/>
          </a:p>
        </p:txBody>
      </p:sp>
      <p:sp>
        <p:nvSpPr>
          <p:cNvPr id="240" name="Shape 240"/>
          <p:cNvSpPr/>
          <p:nvPr/>
        </p:nvSpPr>
        <p:spPr>
          <a:xfrm>
            <a:off x="1905000" y="5956300"/>
            <a:ext cx="1250727" cy="31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b="1" sz="1400">
                <a:solidFill>
                  <a:srgbClr val="252525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Lower Silesia</a:t>
            </a:r>
          </a:p>
        </p:txBody>
      </p:sp>
      <p:sp>
        <p:nvSpPr>
          <p:cNvPr id="241" name="Shape 241"/>
          <p:cNvSpPr/>
          <p:nvPr/>
        </p:nvSpPr>
        <p:spPr>
          <a:xfrm>
            <a:off x="1473200" y="6261100"/>
            <a:ext cx="2199631" cy="31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i="1" sz="1400">
                <a:solidFill>
                  <a:srgbClr val="252525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województwo dolnośląskie</a:t>
            </a:r>
          </a:p>
        </p:txBody>
      </p:sp>
      <p:sp>
        <p:nvSpPr>
          <p:cNvPr id="242" name="Shape 242"/>
          <p:cNvSpPr/>
          <p:nvPr/>
        </p:nvSpPr>
        <p:spPr>
          <a:xfrm>
            <a:off x="3619500" y="3251200"/>
            <a:ext cx="1981808" cy="31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b="1" sz="1400">
                <a:solidFill>
                  <a:srgbClr val="252525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Kuyavian-Pomeranian</a:t>
            </a:r>
          </a:p>
        </p:txBody>
      </p:sp>
      <p:sp>
        <p:nvSpPr>
          <p:cNvPr id="243" name="Shape 243"/>
          <p:cNvSpPr/>
          <p:nvPr/>
        </p:nvSpPr>
        <p:spPr>
          <a:xfrm>
            <a:off x="3708400" y="3543300"/>
            <a:ext cx="1724918" cy="31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i="1" sz="1400">
                <a:solidFill>
                  <a:srgbClr val="252525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kujawsko-pomorskie</a:t>
            </a:r>
          </a:p>
        </p:txBody>
      </p:sp>
      <p:sp>
        <p:nvSpPr>
          <p:cNvPr id="244" name="Shape 244"/>
          <p:cNvSpPr/>
          <p:nvPr/>
        </p:nvSpPr>
        <p:spPr>
          <a:xfrm>
            <a:off x="8280400" y="5791200"/>
            <a:ext cx="647527" cy="31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b="1" sz="1400">
                <a:solidFill>
                  <a:srgbClr val="252525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Lublin</a:t>
            </a:r>
          </a:p>
        </p:txBody>
      </p:sp>
      <p:sp>
        <p:nvSpPr>
          <p:cNvPr id="245" name="Shape 245"/>
          <p:cNvSpPr/>
          <p:nvPr/>
        </p:nvSpPr>
        <p:spPr>
          <a:xfrm>
            <a:off x="8293100" y="6057900"/>
            <a:ext cx="806140" cy="31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i="1" sz="1400">
                <a:solidFill>
                  <a:srgbClr val="252525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lubelskie</a:t>
            </a:r>
          </a:p>
        </p:txBody>
      </p:sp>
      <p:sp>
        <p:nvSpPr>
          <p:cNvPr id="246" name="Shape 246"/>
          <p:cNvSpPr/>
          <p:nvPr/>
        </p:nvSpPr>
        <p:spPr>
          <a:xfrm>
            <a:off x="1231900" y="4229100"/>
            <a:ext cx="736514" cy="31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b="1" sz="1400">
                <a:solidFill>
                  <a:srgbClr val="252525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Lubusz</a:t>
            </a:r>
          </a:p>
        </p:txBody>
      </p:sp>
      <p:sp>
        <p:nvSpPr>
          <p:cNvPr id="247" name="Shape 247"/>
          <p:cNvSpPr/>
          <p:nvPr/>
        </p:nvSpPr>
        <p:spPr>
          <a:xfrm>
            <a:off x="1295400" y="4699000"/>
            <a:ext cx="766639" cy="31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i="1" sz="1400">
                <a:solidFill>
                  <a:srgbClr val="252525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lubuskie</a:t>
            </a:r>
          </a:p>
        </p:txBody>
      </p:sp>
      <p:sp>
        <p:nvSpPr>
          <p:cNvPr id="248" name="Shape 248"/>
          <p:cNvSpPr/>
          <p:nvPr/>
        </p:nvSpPr>
        <p:spPr>
          <a:xfrm>
            <a:off x="5257800" y="5435600"/>
            <a:ext cx="529022" cy="31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b="1" sz="1400">
                <a:solidFill>
                  <a:srgbClr val="252525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Łódź</a:t>
            </a:r>
          </a:p>
        </p:txBody>
      </p:sp>
      <p:sp>
        <p:nvSpPr>
          <p:cNvPr id="249" name="Shape 249"/>
          <p:cNvSpPr/>
          <p:nvPr/>
        </p:nvSpPr>
        <p:spPr>
          <a:xfrm>
            <a:off x="5219700" y="5753100"/>
            <a:ext cx="667755" cy="31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i="1" sz="1400">
                <a:solidFill>
                  <a:srgbClr val="252525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łódzkie</a:t>
            </a:r>
          </a:p>
        </p:txBody>
      </p:sp>
      <p:sp>
        <p:nvSpPr>
          <p:cNvPr id="250" name="Shape 250"/>
          <p:cNvSpPr/>
          <p:nvPr/>
        </p:nvSpPr>
        <p:spPr>
          <a:xfrm>
            <a:off x="5638800" y="8318500"/>
            <a:ext cx="1448148" cy="31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b="1" sz="1400">
                <a:solidFill>
                  <a:srgbClr val="252525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(Lesser Poland)</a:t>
            </a:r>
          </a:p>
        </p:txBody>
      </p:sp>
      <p:sp>
        <p:nvSpPr>
          <p:cNvPr id="251" name="Shape 251"/>
          <p:cNvSpPr/>
          <p:nvPr/>
        </p:nvSpPr>
        <p:spPr>
          <a:xfrm>
            <a:off x="5715000" y="8636000"/>
            <a:ext cx="1053133" cy="31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i="1" sz="1400">
                <a:solidFill>
                  <a:srgbClr val="252525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małopolskie</a:t>
            </a:r>
          </a:p>
        </p:txBody>
      </p:sp>
      <p:sp>
        <p:nvSpPr>
          <p:cNvPr id="252" name="Shape 252"/>
          <p:cNvSpPr/>
          <p:nvPr/>
        </p:nvSpPr>
        <p:spPr>
          <a:xfrm>
            <a:off x="6400800" y="4025900"/>
            <a:ext cx="805967" cy="31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b="1" sz="1400">
                <a:solidFill>
                  <a:srgbClr val="252525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Mazovia</a:t>
            </a:r>
          </a:p>
        </p:txBody>
      </p:sp>
      <p:sp>
        <p:nvSpPr>
          <p:cNvPr id="253" name="Shape 253"/>
          <p:cNvSpPr/>
          <p:nvPr/>
        </p:nvSpPr>
        <p:spPr>
          <a:xfrm>
            <a:off x="6299200" y="4432300"/>
            <a:ext cx="1132049" cy="31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i="1" sz="1400">
                <a:solidFill>
                  <a:srgbClr val="252525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mazowieckie</a:t>
            </a:r>
          </a:p>
        </p:txBody>
      </p:sp>
      <p:sp>
        <p:nvSpPr>
          <p:cNvPr id="254" name="Shape 254"/>
          <p:cNvSpPr/>
          <p:nvPr/>
        </p:nvSpPr>
        <p:spPr>
          <a:xfrm>
            <a:off x="3759200" y="6807200"/>
            <a:ext cx="618096" cy="31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b="1" sz="1400">
                <a:solidFill>
                  <a:srgbClr val="252525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Opole</a:t>
            </a:r>
          </a:p>
        </p:txBody>
      </p:sp>
      <p:sp>
        <p:nvSpPr>
          <p:cNvPr id="255" name="Shape 255"/>
          <p:cNvSpPr/>
          <p:nvPr/>
        </p:nvSpPr>
        <p:spPr>
          <a:xfrm>
            <a:off x="3695700" y="7073900"/>
            <a:ext cx="766639" cy="31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i="1" sz="1400">
                <a:solidFill>
                  <a:srgbClr val="252525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opolskie</a:t>
            </a:r>
          </a:p>
        </p:txBody>
      </p:sp>
      <p:sp>
        <p:nvSpPr>
          <p:cNvPr id="256" name="Shape 256"/>
          <p:cNvSpPr/>
          <p:nvPr/>
        </p:nvSpPr>
        <p:spPr>
          <a:xfrm>
            <a:off x="7467600" y="7937500"/>
            <a:ext cx="1270608" cy="31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b="1" sz="1400">
                <a:solidFill>
                  <a:srgbClr val="252525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Podkarpackie</a:t>
            </a:r>
          </a:p>
        </p:txBody>
      </p:sp>
      <p:sp>
        <p:nvSpPr>
          <p:cNvPr id="257" name="Shape 257"/>
          <p:cNvSpPr/>
          <p:nvPr/>
        </p:nvSpPr>
        <p:spPr>
          <a:xfrm>
            <a:off x="7543800" y="8255000"/>
            <a:ext cx="1171898" cy="31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i="1" sz="1400">
                <a:solidFill>
                  <a:srgbClr val="252525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podkarpackie</a:t>
            </a:r>
          </a:p>
        </p:txBody>
      </p:sp>
      <p:sp>
        <p:nvSpPr>
          <p:cNvPr id="258" name="Shape 258"/>
          <p:cNvSpPr/>
          <p:nvPr/>
        </p:nvSpPr>
        <p:spPr>
          <a:xfrm>
            <a:off x="8178800" y="2933700"/>
            <a:ext cx="944439" cy="31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b="1" sz="1400">
                <a:solidFill>
                  <a:srgbClr val="252525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Podlaskie</a:t>
            </a:r>
          </a:p>
        </p:txBody>
      </p:sp>
      <p:sp>
        <p:nvSpPr>
          <p:cNvPr id="259" name="Shape 259"/>
          <p:cNvSpPr/>
          <p:nvPr/>
        </p:nvSpPr>
        <p:spPr>
          <a:xfrm>
            <a:off x="8204200" y="3238500"/>
            <a:ext cx="865523" cy="31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i="1" sz="1400">
                <a:solidFill>
                  <a:srgbClr val="252525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podlaskie</a:t>
            </a:r>
          </a:p>
        </p:txBody>
      </p:sp>
      <p:sp>
        <p:nvSpPr>
          <p:cNvPr id="260" name="Shape 260"/>
          <p:cNvSpPr/>
          <p:nvPr/>
        </p:nvSpPr>
        <p:spPr>
          <a:xfrm>
            <a:off x="3657600" y="1536700"/>
            <a:ext cx="1023442" cy="31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b="1" sz="1400">
                <a:solidFill>
                  <a:srgbClr val="252525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Pomerania</a:t>
            </a:r>
          </a:p>
        </p:txBody>
      </p:sp>
      <p:sp>
        <p:nvSpPr>
          <p:cNvPr id="261" name="Shape 261"/>
          <p:cNvSpPr/>
          <p:nvPr/>
        </p:nvSpPr>
        <p:spPr>
          <a:xfrm>
            <a:off x="3695700" y="1841500"/>
            <a:ext cx="934455" cy="31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i="1" sz="1400">
                <a:solidFill>
                  <a:srgbClr val="252525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pomorskie</a:t>
            </a:r>
          </a:p>
        </p:txBody>
      </p:sp>
      <p:sp>
        <p:nvSpPr>
          <p:cNvPr id="262" name="Shape 262"/>
          <p:cNvSpPr/>
          <p:nvPr/>
        </p:nvSpPr>
        <p:spPr>
          <a:xfrm>
            <a:off x="4838700" y="7124700"/>
            <a:ext cx="677739" cy="31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b="1" sz="14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Silesia</a:t>
            </a:r>
          </a:p>
        </p:txBody>
      </p:sp>
      <p:sp>
        <p:nvSpPr>
          <p:cNvPr id="263" name="Shape 263"/>
          <p:cNvSpPr/>
          <p:nvPr/>
        </p:nvSpPr>
        <p:spPr>
          <a:xfrm>
            <a:off x="4800600" y="7378700"/>
            <a:ext cx="657771" cy="31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i="1" sz="14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śląskie</a:t>
            </a:r>
          </a:p>
        </p:txBody>
      </p:sp>
      <p:sp>
        <p:nvSpPr>
          <p:cNvPr id="264" name="Shape 264"/>
          <p:cNvSpPr/>
          <p:nvPr/>
        </p:nvSpPr>
        <p:spPr>
          <a:xfrm>
            <a:off x="6121400" y="6819900"/>
            <a:ext cx="1389199" cy="31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b="1" sz="1400">
                <a:solidFill>
                  <a:srgbClr val="252525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Świętokrzyskie</a:t>
            </a:r>
          </a:p>
        </p:txBody>
      </p:sp>
      <p:sp>
        <p:nvSpPr>
          <p:cNvPr id="265" name="Shape 265"/>
          <p:cNvSpPr/>
          <p:nvPr/>
        </p:nvSpPr>
        <p:spPr>
          <a:xfrm>
            <a:off x="6146800" y="7124700"/>
            <a:ext cx="1260364" cy="31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i="1" sz="1400">
                <a:solidFill>
                  <a:srgbClr val="252525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świętokrzyskie</a:t>
            </a:r>
          </a:p>
        </p:txBody>
      </p:sp>
      <p:sp>
        <p:nvSpPr>
          <p:cNvPr id="266" name="Shape 266"/>
          <p:cNvSpPr/>
          <p:nvPr/>
        </p:nvSpPr>
        <p:spPr>
          <a:xfrm>
            <a:off x="5956300" y="1930400"/>
            <a:ext cx="1481225" cy="31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b="1" sz="1400">
                <a:solidFill>
                  <a:srgbClr val="252525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Warmia-Masuria</a:t>
            </a:r>
          </a:p>
        </p:txBody>
      </p:sp>
      <p:sp>
        <p:nvSpPr>
          <p:cNvPr id="267" name="Shape 267"/>
          <p:cNvSpPr/>
          <p:nvPr/>
        </p:nvSpPr>
        <p:spPr>
          <a:xfrm>
            <a:off x="5829300" y="2235200"/>
            <a:ext cx="1833352" cy="31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i="1" sz="1400">
                <a:solidFill>
                  <a:srgbClr val="252525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warmińsko-mazurskie</a:t>
            </a:r>
          </a:p>
        </p:txBody>
      </p:sp>
      <p:sp>
        <p:nvSpPr>
          <p:cNvPr id="268" name="Shape 268"/>
          <p:cNvSpPr/>
          <p:nvPr/>
        </p:nvSpPr>
        <p:spPr>
          <a:xfrm>
            <a:off x="2755900" y="4559300"/>
            <a:ext cx="1507357" cy="31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b="1" sz="1400">
                <a:solidFill>
                  <a:srgbClr val="252525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(Greater Poland)</a:t>
            </a:r>
          </a:p>
        </p:txBody>
      </p:sp>
      <p:sp>
        <p:nvSpPr>
          <p:cNvPr id="269" name="Shape 269"/>
          <p:cNvSpPr/>
          <p:nvPr/>
        </p:nvSpPr>
        <p:spPr>
          <a:xfrm>
            <a:off x="2794000" y="4851400"/>
            <a:ext cx="1201242" cy="31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i="1" sz="1400">
                <a:solidFill>
                  <a:srgbClr val="252525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Wielkopolskie</a:t>
            </a:r>
          </a:p>
        </p:txBody>
      </p:sp>
      <p:sp>
        <p:nvSpPr>
          <p:cNvPr id="270" name="Shape 270"/>
          <p:cNvSpPr/>
          <p:nvPr/>
        </p:nvSpPr>
        <p:spPr>
          <a:xfrm>
            <a:off x="2870200" y="4305300"/>
            <a:ext cx="1248991" cy="31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b="1" sz="1400">
                <a:solidFill>
                  <a:srgbClr val="252525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Wielkopolska</a:t>
            </a:r>
          </a:p>
        </p:txBody>
      </p:sp>
      <p:sp>
        <p:nvSpPr>
          <p:cNvPr id="271" name="Shape 271"/>
          <p:cNvSpPr/>
          <p:nvPr/>
        </p:nvSpPr>
        <p:spPr>
          <a:xfrm>
            <a:off x="1244600" y="2197100"/>
            <a:ext cx="1494508" cy="31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b="1" sz="1400">
                <a:solidFill>
                  <a:srgbClr val="252525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West Pomerania</a:t>
            </a:r>
          </a:p>
        </p:txBody>
      </p:sp>
      <p:sp>
        <p:nvSpPr>
          <p:cNvPr id="272" name="Shape 272"/>
          <p:cNvSpPr/>
          <p:nvPr/>
        </p:nvSpPr>
        <p:spPr>
          <a:xfrm>
            <a:off x="1079500" y="2540000"/>
            <a:ext cx="1745060" cy="31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i="1" sz="1400">
                <a:solidFill>
                  <a:srgbClr val="252525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zachodniopomorskie</a:t>
            </a:r>
          </a:p>
        </p:txBody>
      </p:sp>
      <p:sp>
        <p:nvSpPr>
          <p:cNvPr id="273" name="Shape 273"/>
          <p:cNvSpPr/>
          <p:nvPr/>
        </p:nvSpPr>
        <p:spPr>
          <a:xfrm>
            <a:off x="5753100" y="8051800"/>
            <a:ext cx="1082564" cy="31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b="1" sz="1400">
                <a:solidFill>
                  <a:srgbClr val="252525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Małopolska</a:t>
            </a:r>
          </a:p>
        </p:txBody>
      </p:sp>
      <p:sp>
        <p:nvSpPr>
          <p:cNvPr id="274" name="Shape 274"/>
          <p:cNvSpPr/>
          <p:nvPr/>
        </p:nvSpPr>
        <p:spPr>
          <a:xfrm>
            <a:off x="228600" y="6350"/>
            <a:ext cx="7099300" cy="1498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457200">
              <a:defRPr sz="4800">
                <a:solidFill>
                  <a:srgbClr val="252525"/>
                </a:solidFill>
              </a:defRPr>
            </a:pPr>
            <a:r>
              <a:t>Voivodeships </a:t>
            </a:r>
          </a:p>
          <a:p>
            <a:pPr algn="l" defTabSz="457200">
              <a:defRPr sz="4800">
                <a:solidFill>
                  <a:srgbClr val="252525"/>
                </a:solidFill>
              </a:defRPr>
            </a:pPr>
            <a:r>
              <a:t>of Poland</a:t>
            </a:r>
          </a:p>
        </p:txBody>
      </p:sp>
      <p:sp>
        <p:nvSpPr>
          <p:cNvPr id="275" name="Shape 275"/>
          <p:cNvSpPr/>
          <p:nvPr/>
        </p:nvSpPr>
        <p:spPr>
          <a:xfrm>
            <a:off x="1122" y="8553450"/>
            <a:ext cx="2425701" cy="736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1800">
                <a:solidFill>
                  <a:srgbClr val="791A3E"/>
                </a:solidFill>
                <a:latin typeface="Lucida Calligraphy"/>
                <a:ea typeface="Lucida Calligraphy"/>
                <a:cs typeface="Lucida Calligraphy"/>
                <a:sym typeface="Lucida Calligraphy"/>
              </a:defRPr>
            </a:lvl1pPr>
          </a:lstStyle>
          <a:p>
            <a:pPr/>
            <a:r>
              <a:t>GeoCurrents Base Map</a:t>
            </a:r>
          </a:p>
        </p:txBody>
      </p:sp>
      <p:sp>
        <p:nvSpPr>
          <p:cNvPr id="276" name="Shape 276"/>
          <p:cNvSpPr/>
          <p:nvPr/>
        </p:nvSpPr>
        <p:spPr>
          <a:xfrm>
            <a:off x="10566400" y="8343900"/>
            <a:ext cx="190500" cy="190500"/>
          </a:xfrm>
          <a:prstGeom prst="rect">
            <a:avLst/>
          </a:prstGeom>
          <a:solidFill>
            <a:srgbClr val="EBEBEB"/>
          </a:solidFill>
          <a:ln w="3175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3900">
                <a:solidFill>
                  <a:srgbClr val="FFFFFF"/>
                </a:solidFill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</a:defRPr>
            </a:pPr>
          </a:p>
        </p:txBody>
      </p:sp>
      <p:sp>
        <p:nvSpPr>
          <p:cNvPr id="277" name="Shape 277"/>
          <p:cNvSpPr/>
          <p:nvPr/>
        </p:nvSpPr>
        <p:spPr>
          <a:xfrm>
            <a:off x="10566400" y="8089900"/>
            <a:ext cx="190500" cy="190500"/>
          </a:xfrm>
          <a:prstGeom prst="rect">
            <a:avLst/>
          </a:prstGeom>
          <a:solidFill>
            <a:srgbClr val="EBEBEB"/>
          </a:solidFill>
          <a:ln w="3175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3900">
                <a:solidFill>
                  <a:srgbClr val="FFFFFF"/>
                </a:solidFill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</a:defRPr>
            </a:pPr>
          </a:p>
        </p:txBody>
      </p:sp>
      <p:sp>
        <p:nvSpPr>
          <p:cNvPr id="278" name="Shape 278"/>
          <p:cNvSpPr/>
          <p:nvPr/>
        </p:nvSpPr>
        <p:spPr>
          <a:xfrm>
            <a:off x="10566400" y="7835900"/>
            <a:ext cx="190500" cy="190500"/>
          </a:xfrm>
          <a:prstGeom prst="rect">
            <a:avLst/>
          </a:prstGeom>
          <a:solidFill>
            <a:srgbClr val="EBEBEB"/>
          </a:solidFill>
          <a:ln w="3175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3900">
                <a:solidFill>
                  <a:srgbClr val="FFFFFF"/>
                </a:solidFill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</a:defRPr>
            </a:pPr>
          </a:p>
        </p:txBody>
      </p:sp>
      <p:sp>
        <p:nvSpPr>
          <p:cNvPr id="279" name="Shape 279"/>
          <p:cNvSpPr/>
          <p:nvPr/>
        </p:nvSpPr>
        <p:spPr>
          <a:xfrm>
            <a:off x="10566400" y="7581900"/>
            <a:ext cx="190500" cy="190500"/>
          </a:xfrm>
          <a:prstGeom prst="rect">
            <a:avLst/>
          </a:prstGeom>
          <a:solidFill>
            <a:srgbClr val="EBEBEB"/>
          </a:solidFill>
          <a:ln w="3175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3900">
                <a:solidFill>
                  <a:srgbClr val="FFFFFF"/>
                </a:solidFill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</a:defRPr>
            </a:pPr>
          </a:p>
        </p:txBody>
      </p:sp>
      <p:sp>
        <p:nvSpPr>
          <p:cNvPr id="280" name="Shape 280"/>
          <p:cNvSpPr/>
          <p:nvPr/>
        </p:nvSpPr>
        <p:spPr>
          <a:xfrm>
            <a:off x="10566400" y="7327900"/>
            <a:ext cx="190500" cy="190500"/>
          </a:xfrm>
          <a:prstGeom prst="rect">
            <a:avLst/>
          </a:prstGeom>
          <a:solidFill>
            <a:srgbClr val="EBEBEB"/>
          </a:solidFill>
          <a:ln w="3175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3900">
                <a:solidFill>
                  <a:srgbClr val="FFFFFF"/>
                </a:solidFill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</a:defRPr>
            </a:pPr>
          </a:p>
        </p:txBody>
      </p:sp>
      <p:sp>
        <p:nvSpPr>
          <p:cNvPr id="281" name="Shape 281"/>
          <p:cNvSpPr/>
          <p:nvPr/>
        </p:nvSpPr>
        <p:spPr>
          <a:xfrm>
            <a:off x="10566400" y="7073900"/>
            <a:ext cx="190500" cy="190500"/>
          </a:xfrm>
          <a:prstGeom prst="rect">
            <a:avLst/>
          </a:prstGeom>
          <a:solidFill>
            <a:srgbClr val="EBEBEB"/>
          </a:solidFill>
          <a:ln w="3175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3900">
                <a:solidFill>
                  <a:srgbClr val="FFFFFF"/>
                </a:solidFill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</a:defRPr>
            </a:pPr>
          </a:p>
        </p:txBody>
      </p:sp>
      <p:sp>
        <p:nvSpPr>
          <p:cNvPr id="282" name="Shape 282"/>
          <p:cNvSpPr/>
          <p:nvPr/>
        </p:nvSpPr>
        <p:spPr>
          <a:xfrm>
            <a:off x="10566400" y="6819900"/>
            <a:ext cx="190500" cy="190500"/>
          </a:xfrm>
          <a:prstGeom prst="rect">
            <a:avLst/>
          </a:prstGeom>
          <a:solidFill>
            <a:srgbClr val="EBEBEB"/>
          </a:solidFill>
          <a:ln w="3175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3900">
                <a:solidFill>
                  <a:srgbClr val="FFFFFF"/>
                </a:solidFill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</a:defRPr>
            </a:pPr>
          </a:p>
        </p:txBody>
      </p:sp>
      <p:sp>
        <p:nvSpPr>
          <p:cNvPr id="283" name="Shape 283"/>
          <p:cNvSpPr/>
          <p:nvPr/>
        </p:nvSpPr>
        <p:spPr>
          <a:xfrm>
            <a:off x="10566400" y="6553200"/>
            <a:ext cx="190500" cy="190500"/>
          </a:xfrm>
          <a:prstGeom prst="rect">
            <a:avLst/>
          </a:prstGeom>
          <a:solidFill>
            <a:srgbClr val="EBEBEB"/>
          </a:solidFill>
          <a:ln w="3175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3900">
                <a:solidFill>
                  <a:srgbClr val="FFFFFF"/>
                </a:solidFill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</a:defRPr>
            </a:pPr>
          </a:p>
        </p:txBody>
      </p:sp>
      <p:sp>
        <p:nvSpPr>
          <p:cNvPr id="284" name="Shape 284"/>
          <p:cNvSpPr/>
          <p:nvPr/>
        </p:nvSpPr>
        <p:spPr>
          <a:xfrm>
            <a:off x="10566400" y="6299200"/>
            <a:ext cx="190500" cy="190500"/>
          </a:xfrm>
          <a:prstGeom prst="rect">
            <a:avLst/>
          </a:prstGeom>
          <a:solidFill>
            <a:srgbClr val="EBEBEB"/>
          </a:solidFill>
          <a:ln w="3175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3900">
                <a:solidFill>
                  <a:srgbClr val="FFFFFF"/>
                </a:solidFill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</a:defRPr>
            </a:pPr>
          </a:p>
        </p:txBody>
      </p:sp>
      <p:sp>
        <p:nvSpPr>
          <p:cNvPr id="285" name="Shape 285"/>
          <p:cNvSpPr/>
          <p:nvPr/>
        </p:nvSpPr>
        <p:spPr>
          <a:xfrm>
            <a:off x="10773624" y="6477000"/>
            <a:ext cx="406786" cy="304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400"/>
            </a:lvl1pPr>
          </a:lstStyle>
          <a:p>
            <a:pPr/>
            <a:r>
              <a:t>text</a:t>
            </a:r>
          </a:p>
        </p:txBody>
      </p:sp>
      <p:sp>
        <p:nvSpPr>
          <p:cNvPr id="286" name="Shape 286"/>
          <p:cNvSpPr/>
          <p:nvPr/>
        </p:nvSpPr>
        <p:spPr>
          <a:xfrm>
            <a:off x="10566400" y="8610600"/>
            <a:ext cx="190500" cy="190500"/>
          </a:xfrm>
          <a:prstGeom prst="rect">
            <a:avLst/>
          </a:prstGeom>
          <a:solidFill>
            <a:srgbClr val="EBEBEB"/>
          </a:solidFill>
          <a:ln w="3175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3900">
                <a:solidFill>
                  <a:srgbClr val="FFFFFF"/>
                </a:solidFill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</a:defRPr>
            </a:pPr>
          </a:p>
        </p:txBody>
      </p:sp>
      <p:sp>
        <p:nvSpPr>
          <p:cNvPr id="287" name="Shape 287"/>
          <p:cNvSpPr/>
          <p:nvPr/>
        </p:nvSpPr>
        <p:spPr>
          <a:xfrm>
            <a:off x="10566400" y="8890000"/>
            <a:ext cx="190500" cy="190500"/>
          </a:xfrm>
          <a:prstGeom prst="rect">
            <a:avLst/>
          </a:prstGeom>
          <a:solidFill>
            <a:srgbClr val="EBEBEB"/>
          </a:solidFill>
          <a:ln w="3175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3900">
                <a:solidFill>
                  <a:srgbClr val="FFFFFF"/>
                </a:solidFill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</a:defRPr>
            </a:pPr>
          </a:p>
        </p:txBody>
      </p:sp>
      <p:sp>
        <p:nvSpPr>
          <p:cNvPr id="288" name="Shape 288"/>
          <p:cNvSpPr/>
          <p:nvPr/>
        </p:nvSpPr>
        <p:spPr>
          <a:xfrm>
            <a:off x="10769600" y="6743700"/>
            <a:ext cx="406785" cy="304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400"/>
            </a:lvl1pPr>
          </a:lstStyle>
          <a:p>
            <a:pPr/>
            <a:r>
              <a:t>text</a:t>
            </a:r>
          </a:p>
        </p:txBody>
      </p:sp>
      <p:sp>
        <p:nvSpPr>
          <p:cNvPr id="289" name="Shape 289"/>
          <p:cNvSpPr/>
          <p:nvPr/>
        </p:nvSpPr>
        <p:spPr>
          <a:xfrm>
            <a:off x="10769600" y="6997700"/>
            <a:ext cx="406785" cy="304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400"/>
            </a:lvl1pPr>
          </a:lstStyle>
          <a:p>
            <a:pPr/>
            <a:r>
              <a:t>text</a:t>
            </a:r>
          </a:p>
        </p:txBody>
      </p:sp>
      <p:sp>
        <p:nvSpPr>
          <p:cNvPr id="290" name="Shape 290"/>
          <p:cNvSpPr/>
          <p:nvPr/>
        </p:nvSpPr>
        <p:spPr>
          <a:xfrm>
            <a:off x="10769600" y="7264400"/>
            <a:ext cx="406785" cy="304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400"/>
            </a:lvl1pPr>
          </a:lstStyle>
          <a:p>
            <a:pPr/>
            <a:r>
              <a:t>text</a:t>
            </a:r>
          </a:p>
        </p:txBody>
      </p:sp>
      <p:sp>
        <p:nvSpPr>
          <p:cNvPr id="291" name="Shape 291"/>
          <p:cNvSpPr/>
          <p:nvPr/>
        </p:nvSpPr>
        <p:spPr>
          <a:xfrm>
            <a:off x="10769600" y="7518400"/>
            <a:ext cx="406785" cy="304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400"/>
            </a:lvl1pPr>
          </a:lstStyle>
          <a:p>
            <a:pPr/>
            <a:r>
              <a:t>text</a:t>
            </a:r>
          </a:p>
        </p:txBody>
      </p:sp>
      <p:sp>
        <p:nvSpPr>
          <p:cNvPr id="292" name="Shape 292"/>
          <p:cNvSpPr/>
          <p:nvPr/>
        </p:nvSpPr>
        <p:spPr>
          <a:xfrm>
            <a:off x="10756900" y="7772400"/>
            <a:ext cx="406785" cy="304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400"/>
            </a:lvl1pPr>
          </a:lstStyle>
          <a:p>
            <a:pPr/>
            <a:r>
              <a:t>text</a:t>
            </a:r>
          </a:p>
        </p:txBody>
      </p:sp>
      <p:sp>
        <p:nvSpPr>
          <p:cNvPr id="293" name="Shape 293"/>
          <p:cNvSpPr/>
          <p:nvPr/>
        </p:nvSpPr>
        <p:spPr>
          <a:xfrm>
            <a:off x="10756900" y="8013700"/>
            <a:ext cx="406785" cy="304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400"/>
            </a:lvl1pPr>
          </a:lstStyle>
          <a:p>
            <a:pPr/>
            <a:r>
              <a:t>text</a:t>
            </a:r>
          </a:p>
        </p:txBody>
      </p:sp>
      <p:sp>
        <p:nvSpPr>
          <p:cNvPr id="294" name="Shape 294"/>
          <p:cNvSpPr/>
          <p:nvPr/>
        </p:nvSpPr>
        <p:spPr>
          <a:xfrm>
            <a:off x="10769600" y="8293100"/>
            <a:ext cx="406785" cy="304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400"/>
            </a:lvl1pPr>
          </a:lstStyle>
          <a:p>
            <a:pPr/>
            <a:r>
              <a:t>text</a:t>
            </a:r>
          </a:p>
        </p:txBody>
      </p:sp>
      <p:sp>
        <p:nvSpPr>
          <p:cNvPr id="295" name="Shape 295"/>
          <p:cNvSpPr/>
          <p:nvPr/>
        </p:nvSpPr>
        <p:spPr>
          <a:xfrm>
            <a:off x="10756900" y="8521700"/>
            <a:ext cx="406785" cy="304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400"/>
            </a:lvl1pPr>
          </a:lstStyle>
          <a:p>
            <a:pPr/>
            <a:r>
              <a:t>text</a:t>
            </a:r>
          </a:p>
        </p:txBody>
      </p:sp>
      <p:sp>
        <p:nvSpPr>
          <p:cNvPr id="296" name="Shape 296"/>
          <p:cNvSpPr/>
          <p:nvPr/>
        </p:nvSpPr>
        <p:spPr>
          <a:xfrm>
            <a:off x="10769600" y="8839200"/>
            <a:ext cx="406785" cy="304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400"/>
            </a:lvl1pPr>
          </a:lstStyle>
          <a:p>
            <a:pPr/>
            <a:r>
              <a:t>text</a:t>
            </a:r>
          </a:p>
        </p:txBody>
      </p:sp>
      <p:sp>
        <p:nvSpPr>
          <p:cNvPr id="297" name="Shape 297"/>
          <p:cNvSpPr/>
          <p:nvPr/>
        </p:nvSpPr>
        <p:spPr>
          <a:xfrm>
            <a:off x="10756900" y="6235700"/>
            <a:ext cx="406785" cy="304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400"/>
            </a:lvl1pPr>
          </a:lstStyle>
          <a:p>
            <a:pPr/>
            <a:r>
              <a:t>text</a:t>
            </a:r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Shape 299"/>
          <p:cNvSpPr/>
          <p:nvPr/>
        </p:nvSpPr>
        <p:spPr>
          <a:xfrm>
            <a:off x="135535" y="6416061"/>
            <a:ext cx="961094" cy="6960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20262"/>
                </a:moveTo>
                <a:lnTo>
                  <a:pt x="228" y="16842"/>
                </a:lnTo>
                <a:lnTo>
                  <a:pt x="1073" y="12452"/>
                </a:lnTo>
                <a:lnTo>
                  <a:pt x="4297" y="10170"/>
                </a:lnTo>
                <a:lnTo>
                  <a:pt x="7357" y="8948"/>
                </a:lnTo>
                <a:lnTo>
                  <a:pt x="9566" y="7641"/>
                </a:lnTo>
                <a:lnTo>
                  <a:pt x="8815" y="3730"/>
                </a:lnTo>
                <a:lnTo>
                  <a:pt x="8815" y="0"/>
                </a:lnTo>
                <a:lnTo>
                  <a:pt x="11455" y="123"/>
                </a:lnTo>
                <a:lnTo>
                  <a:pt x="13050" y="1385"/>
                </a:lnTo>
                <a:lnTo>
                  <a:pt x="12593" y="4979"/>
                </a:lnTo>
                <a:lnTo>
                  <a:pt x="12785" y="8776"/>
                </a:lnTo>
                <a:lnTo>
                  <a:pt x="14769" y="6619"/>
                </a:lnTo>
                <a:lnTo>
                  <a:pt x="16042" y="3840"/>
                </a:lnTo>
                <a:lnTo>
                  <a:pt x="18033" y="330"/>
                </a:lnTo>
                <a:lnTo>
                  <a:pt x="18751" y="3790"/>
                </a:lnTo>
                <a:lnTo>
                  <a:pt x="17245" y="5998"/>
                </a:lnTo>
                <a:lnTo>
                  <a:pt x="19266" y="6404"/>
                </a:lnTo>
                <a:lnTo>
                  <a:pt x="21600" y="5571"/>
                </a:lnTo>
                <a:lnTo>
                  <a:pt x="21245" y="9735"/>
                </a:lnTo>
                <a:lnTo>
                  <a:pt x="17589" y="13983"/>
                </a:lnTo>
                <a:lnTo>
                  <a:pt x="15141" y="16958"/>
                </a:lnTo>
                <a:lnTo>
                  <a:pt x="12011" y="20518"/>
                </a:lnTo>
                <a:lnTo>
                  <a:pt x="8326" y="20518"/>
                </a:lnTo>
                <a:lnTo>
                  <a:pt x="5033" y="20874"/>
                </a:lnTo>
                <a:lnTo>
                  <a:pt x="2662" y="21600"/>
                </a:lnTo>
                <a:lnTo>
                  <a:pt x="0" y="20262"/>
                </a:lnTo>
                <a:close/>
              </a:path>
            </a:pathLst>
          </a:custGeom>
          <a:solidFill>
            <a:srgbClr val="669C35"/>
          </a:solidFill>
          <a:ln w="3175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/>
          </a:p>
        </p:txBody>
      </p:sp>
      <p:sp>
        <p:nvSpPr>
          <p:cNvPr id="300" name="Shape 300"/>
          <p:cNvSpPr/>
          <p:nvPr/>
        </p:nvSpPr>
        <p:spPr>
          <a:xfrm>
            <a:off x="701012" y="5659206"/>
            <a:ext cx="2046050" cy="103221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34" y="21600"/>
                </a:moveTo>
                <a:lnTo>
                  <a:pt x="0" y="19433"/>
                </a:lnTo>
                <a:lnTo>
                  <a:pt x="178" y="17018"/>
                </a:lnTo>
                <a:lnTo>
                  <a:pt x="943" y="13412"/>
                </a:lnTo>
                <a:lnTo>
                  <a:pt x="1889" y="10256"/>
                </a:lnTo>
                <a:lnTo>
                  <a:pt x="3283" y="8112"/>
                </a:lnTo>
                <a:lnTo>
                  <a:pt x="4451" y="5225"/>
                </a:lnTo>
                <a:lnTo>
                  <a:pt x="5492" y="3942"/>
                </a:lnTo>
                <a:lnTo>
                  <a:pt x="6537" y="4534"/>
                </a:lnTo>
                <a:lnTo>
                  <a:pt x="7720" y="2468"/>
                </a:lnTo>
                <a:lnTo>
                  <a:pt x="9301" y="419"/>
                </a:lnTo>
                <a:lnTo>
                  <a:pt x="10657" y="0"/>
                </a:lnTo>
                <a:lnTo>
                  <a:pt x="12642" y="74"/>
                </a:lnTo>
                <a:lnTo>
                  <a:pt x="14348" y="691"/>
                </a:lnTo>
                <a:lnTo>
                  <a:pt x="16074" y="1777"/>
                </a:lnTo>
                <a:lnTo>
                  <a:pt x="17688" y="3433"/>
                </a:lnTo>
                <a:lnTo>
                  <a:pt x="19253" y="4716"/>
                </a:lnTo>
                <a:lnTo>
                  <a:pt x="20473" y="6570"/>
                </a:lnTo>
                <a:lnTo>
                  <a:pt x="21600" y="8541"/>
                </a:lnTo>
                <a:lnTo>
                  <a:pt x="21243" y="9802"/>
                </a:lnTo>
                <a:lnTo>
                  <a:pt x="20439" y="10367"/>
                </a:lnTo>
                <a:lnTo>
                  <a:pt x="19275" y="10490"/>
                </a:lnTo>
                <a:lnTo>
                  <a:pt x="17639" y="10120"/>
                </a:lnTo>
                <a:lnTo>
                  <a:pt x="16532" y="9556"/>
                </a:lnTo>
                <a:lnTo>
                  <a:pt x="15093" y="8593"/>
                </a:lnTo>
                <a:lnTo>
                  <a:pt x="13778" y="9309"/>
                </a:lnTo>
                <a:lnTo>
                  <a:pt x="12312" y="10169"/>
                </a:lnTo>
                <a:lnTo>
                  <a:pt x="10510" y="10098"/>
                </a:lnTo>
                <a:lnTo>
                  <a:pt x="9797" y="9322"/>
                </a:lnTo>
                <a:lnTo>
                  <a:pt x="9314" y="10753"/>
                </a:lnTo>
                <a:lnTo>
                  <a:pt x="8150" y="12354"/>
                </a:lnTo>
                <a:lnTo>
                  <a:pt x="6880" y="13390"/>
                </a:lnTo>
                <a:lnTo>
                  <a:pt x="6062" y="13390"/>
                </a:lnTo>
                <a:lnTo>
                  <a:pt x="5227" y="12286"/>
                </a:lnTo>
                <a:lnTo>
                  <a:pt x="4214" y="12165"/>
                </a:lnTo>
                <a:lnTo>
                  <a:pt x="3458" y="13960"/>
                </a:lnTo>
                <a:lnTo>
                  <a:pt x="2661" y="15623"/>
                </a:lnTo>
                <a:lnTo>
                  <a:pt x="1589" y="18556"/>
                </a:lnTo>
                <a:lnTo>
                  <a:pt x="1067" y="20334"/>
                </a:lnTo>
                <a:lnTo>
                  <a:pt x="34" y="21600"/>
                </a:lnTo>
                <a:close/>
              </a:path>
            </a:pathLst>
          </a:custGeom>
          <a:solidFill>
            <a:srgbClr val="0061FF"/>
          </a:solidFill>
          <a:ln w="3175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/>
          </a:p>
        </p:txBody>
      </p:sp>
      <p:sp>
        <p:nvSpPr>
          <p:cNvPr id="301" name="Shape 301"/>
          <p:cNvSpPr/>
          <p:nvPr/>
        </p:nvSpPr>
        <p:spPr>
          <a:xfrm>
            <a:off x="426397" y="3853628"/>
            <a:ext cx="3155725" cy="306061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717" y="18069"/>
                </a:moveTo>
                <a:lnTo>
                  <a:pt x="1253" y="17626"/>
                </a:lnTo>
                <a:lnTo>
                  <a:pt x="1836" y="16317"/>
                </a:lnTo>
                <a:lnTo>
                  <a:pt x="1155" y="15811"/>
                </a:lnTo>
                <a:lnTo>
                  <a:pt x="802" y="15460"/>
                </a:lnTo>
                <a:lnTo>
                  <a:pt x="0" y="14706"/>
                </a:lnTo>
                <a:lnTo>
                  <a:pt x="346" y="13932"/>
                </a:lnTo>
                <a:lnTo>
                  <a:pt x="1019" y="13364"/>
                </a:lnTo>
                <a:lnTo>
                  <a:pt x="1408" y="12529"/>
                </a:lnTo>
                <a:lnTo>
                  <a:pt x="1556" y="11591"/>
                </a:lnTo>
                <a:lnTo>
                  <a:pt x="1187" y="10904"/>
                </a:lnTo>
                <a:lnTo>
                  <a:pt x="1251" y="10357"/>
                </a:lnTo>
                <a:lnTo>
                  <a:pt x="1967" y="9829"/>
                </a:lnTo>
                <a:lnTo>
                  <a:pt x="2862" y="9024"/>
                </a:lnTo>
                <a:lnTo>
                  <a:pt x="3686" y="8298"/>
                </a:lnTo>
                <a:lnTo>
                  <a:pt x="4551" y="7519"/>
                </a:lnTo>
                <a:lnTo>
                  <a:pt x="5580" y="6882"/>
                </a:lnTo>
                <a:lnTo>
                  <a:pt x="6325" y="6181"/>
                </a:lnTo>
                <a:lnTo>
                  <a:pt x="6900" y="5836"/>
                </a:lnTo>
                <a:lnTo>
                  <a:pt x="7348" y="5009"/>
                </a:lnTo>
                <a:lnTo>
                  <a:pt x="7066" y="4247"/>
                </a:lnTo>
                <a:lnTo>
                  <a:pt x="7293" y="3421"/>
                </a:lnTo>
                <a:lnTo>
                  <a:pt x="8070" y="3582"/>
                </a:lnTo>
                <a:lnTo>
                  <a:pt x="8837" y="3069"/>
                </a:lnTo>
                <a:lnTo>
                  <a:pt x="9671" y="2740"/>
                </a:lnTo>
                <a:lnTo>
                  <a:pt x="10542" y="2564"/>
                </a:lnTo>
                <a:lnTo>
                  <a:pt x="11103" y="2199"/>
                </a:lnTo>
                <a:lnTo>
                  <a:pt x="11635" y="1608"/>
                </a:lnTo>
                <a:lnTo>
                  <a:pt x="12335" y="1579"/>
                </a:lnTo>
                <a:lnTo>
                  <a:pt x="12512" y="2129"/>
                </a:lnTo>
                <a:lnTo>
                  <a:pt x="12859" y="3155"/>
                </a:lnTo>
                <a:lnTo>
                  <a:pt x="12379" y="3529"/>
                </a:lnTo>
                <a:lnTo>
                  <a:pt x="11514" y="4621"/>
                </a:lnTo>
                <a:lnTo>
                  <a:pt x="12252" y="4782"/>
                </a:lnTo>
                <a:lnTo>
                  <a:pt x="12924" y="4782"/>
                </a:lnTo>
                <a:lnTo>
                  <a:pt x="13767" y="5359"/>
                </a:lnTo>
                <a:lnTo>
                  <a:pt x="14340" y="5512"/>
                </a:lnTo>
                <a:lnTo>
                  <a:pt x="15036" y="5571"/>
                </a:lnTo>
                <a:lnTo>
                  <a:pt x="15645" y="5131"/>
                </a:lnTo>
                <a:lnTo>
                  <a:pt x="15956" y="4509"/>
                </a:lnTo>
                <a:lnTo>
                  <a:pt x="15872" y="3910"/>
                </a:lnTo>
                <a:lnTo>
                  <a:pt x="15999" y="3194"/>
                </a:lnTo>
                <a:lnTo>
                  <a:pt x="15697" y="2449"/>
                </a:lnTo>
                <a:lnTo>
                  <a:pt x="15897" y="2023"/>
                </a:lnTo>
                <a:lnTo>
                  <a:pt x="16410" y="2473"/>
                </a:lnTo>
                <a:lnTo>
                  <a:pt x="17248" y="2305"/>
                </a:lnTo>
                <a:lnTo>
                  <a:pt x="16851" y="1318"/>
                </a:lnTo>
                <a:lnTo>
                  <a:pt x="17325" y="820"/>
                </a:lnTo>
                <a:lnTo>
                  <a:pt x="18240" y="0"/>
                </a:lnTo>
                <a:lnTo>
                  <a:pt x="18545" y="984"/>
                </a:lnTo>
                <a:lnTo>
                  <a:pt x="18765" y="1751"/>
                </a:lnTo>
                <a:lnTo>
                  <a:pt x="18744" y="2569"/>
                </a:lnTo>
                <a:lnTo>
                  <a:pt x="18314" y="3403"/>
                </a:lnTo>
                <a:lnTo>
                  <a:pt x="18002" y="2928"/>
                </a:lnTo>
                <a:lnTo>
                  <a:pt x="17428" y="2732"/>
                </a:lnTo>
                <a:lnTo>
                  <a:pt x="17034" y="3302"/>
                </a:lnTo>
                <a:lnTo>
                  <a:pt x="16516" y="3788"/>
                </a:lnTo>
                <a:lnTo>
                  <a:pt x="16509" y="4667"/>
                </a:lnTo>
                <a:lnTo>
                  <a:pt x="16169" y="5459"/>
                </a:lnTo>
                <a:lnTo>
                  <a:pt x="15795" y="6083"/>
                </a:lnTo>
                <a:lnTo>
                  <a:pt x="16115" y="6654"/>
                </a:lnTo>
                <a:lnTo>
                  <a:pt x="15659" y="7410"/>
                </a:lnTo>
                <a:lnTo>
                  <a:pt x="15333" y="8126"/>
                </a:lnTo>
                <a:lnTo>
                  <a:pt x="14794" y="8771"/>
                </a:lnTo>
                <a:lnTo>
                  <a:pt x="13673" y="9130"/>
                </a:lnTo>
                <a:lnTo>
                  <a:pt x="13524" y="10039"/>
                </a:lnTo>
                <a:lnTo>
                  <a:pt x="13559" y="10962"/>
                </a:lnTo>
                <a:lnTo>
                  <a:pt x="14311" y="11057"/>
                </a:lnTo>
                <a:lnTo>
                  <a:pt x="15084" y="11256"/>
                </a:lnTo>
                <a:lnTo>
                  <a:pt x="14914" y="12015"/>
                </a:lnTo>
                <a:lnTo>
                  <a:pt x="14377" y="12264"/>
                </a:lnTo>
                <a:lnTo>
                  <a:pt x="13797" y="12587"/>
                </a:lnTo>
                <a:lnTo>
                  <a:pt x="14195" y="13350"/>
                </a:lnTo>
                <a:lnTo>
                  <a:pt x="14896" y="13314"/>
                </a:lnTo>
                <a:lnTo>
                  <a:pt x="15418" y="13167"/>
                </a:lnTo>
                <a:lnTo>
                  <a:pt x="16086" y="13342"/>
                </a:lnTo>
                <a:lnTo>
                  <a:pt x="16637" y="13654"/>
                </a:lnTo>
                <a:lnTo>
                  <a:pt x="16870" y="14450"/>
                </a:lnTo>
                <a:lnTo>
                  <a:pt x="17472" y="14619"/>
                </a:lnTo>
                <a:lnTo>
                  <a:pt x="17926" y="13938"/>
                </a:lnTo>
                <a:lnTo>
                  <a:pt x="18600" y="13468"/>
                </a:lnTo>
                <a:lnTo>
                  <a:pt x="19366" y="13233"/>
                </a:lnTo>
                <a:lnTo>
                  <a:pt x="19991" y="12626"/>
                </a:lnTo>
                <a:lnTo>
                  <a:pt x="20453" y="12014"/>
                </a:lnTo>
                <a:lnTo>
                  <a:pt x="21295" y="11933"/>
                </a:lnTo>
                <a:lnTo>
                  <a:pt x="21600" y="12690"/>
                </a:lnTo>
                <a:lnTo>
                  <a:pt x="21411" y="13631"/>
                </a:lnTo>
                <a:lnTo>
                  <a:pt x="21370" y="14200"/>
                </a:lnTo>
                <a:lnTo>
                  <a:pt x="20703" y="15029"/>
                </a:lnTo>
                <a:lnTo>
                  <a:pt x="20719" y="16321"/>
                </a:lnTo>
                <a:lnTo>
                  <a:pt x="20903" y="17176"/>
                </a:lnTo>
                <a:lnTo>
                  <a:pt x="21223" y="18147"/>
                </a:lnTo>
                <a:lnTo>
                  <a:pt x="20840" y="18090"/>
                </a:lnTo>
                <a:lnTo>
                  <a:pt x="20409" y="18412"/>
                </a:lnTo>
                <a:lnTo>
                  <a:pt x="20331" y="19179"/>
                </a:lnTo>
                <a:lnTo>
                  <a:pt x="19830" y="20011"/>
                </a:lnTo>
                <a:lnTo>
                  <a:pt x="19021" y="20597"/>
                </a:lnTo>
                <a:lnTo>
                  <a:pt x="18282" y="21065"/>
                </a:lnTo>
                <a:lnTo>
                  <a:pt x="17908" y="21600"/>
                </a:lnTo>
                <a:lnTo>
                  <a:pt x="17489" y="20432"/>
                </a:lnTo>
                <a:lnTo>
                  <a:pt x="16858" y="19595"/>
                </a:lnTo>
                <a:lnTo>
                  <a:pt x="16362" y="18527"/>
                </a:lnTo>
                <a:lnTo>
                  <a:pt x="16050" y="17503"/>
                </a:lnTo>
                <a:lnTo>
                  <a:pt x="15581" y="16947"/>
                </a:lnTo>
                <a:lnTo>
                  <a:pt x="15111" y="16189"/>
                </a:lnTo>
                <a:lnTo>
                  <a:pt x="15682" y="16063"/>
                </a:lnTo>
                <a:lnTo>
                  <a:pt x="15929" y="15640"/>
                </a:lnTo>
                <a:lnTo>
                  <a:pt x="15205" y="15085"/>
                </a:lnTo>
                <a:lnTo>
                  <a:pt x="14458" y="14361"/>
                </a:lnTo>
                <a:lnTo>
                  <a:pt x="13638" y="13991"/>
                </a:lnTo>
                <a:lnTo>
                  <a:pt x="12890" y="13630"/>
                </a:lnTo>
                <a:lnTo>
                  <a:pt x="12383" y="13313"/>
                </a:lnTo>
                <a:lnTo>
                  <a:pt x="11728" y="13115"/>
                </a:lnTo>
                <a:lnTo>
                  <a:pt x="10776" y="12875"/>
                </a:lnTo>
                <a:lnTo>
                  <a:pt x="10043" y="12709"/>
                </a:lnTo>
                <a:lnTo>
                  <a:pt x="9015" y="12767"/>
                </a:lnTo>
                <a:lnTo>
                  <a:pt x="7892" y="12868"/>
                </a:lnTo>
                <a:lnTo>
                  <a:pt x="7565" y="13109"/>
                </a:lnTo>
                <a:lnTo>
                  <a:pt x="6860" y="13543"/>
                </a:lnTo>
                <a:lnTo>
                  <a:pt x="6122" y="14303"/>
                </a:lnTo>
                <a:lnTo>
                  <a:pt x="5470" y="14032"/>
                </a:lnTo>
                <a:lnTo>
                  <a:pt x="4902" y="14423"/>
                </a:lnTo>
                <a:lnTo>
                  <a:pt x="4309" y="15008"/>
                </a:lnTo>
                <a:lnTo>
                  <a:pt x="3794" y="15708"/>
                </a:lnTo>
                <a:lnTo>
                  <a:pt x="3092" y="16147"/>
                </a:lnTo>
                <a:lnTo>
                  <a:pt x="2547" y="17183"/>
                </a:lnTo>
                <a:lnTo>
                  <a:pt x="2228" y="17796"/>
                </a:lnTo>
                <a:lnTo>
                  <a:pt x="1962" y="18403"/>
                </a:lnTo>
                <a:lnTo>
                  <a:pt x="1485" y="18097"/>
                </a:lnTo>
                <a:lnTo>
                  <a:pt x="717" y="18069"/>
                </a:lnTo>
                <a:close/>
              </a:path>
            </a:pathLst>
          </a:custGeom>
          <a:solidFill>
            <a:srgbClr val="B1DD8C"/>
          </a:solidFill>
          <a:ln w="3175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/>
          </a:p>
        </p:txBody>
      </p:sp>
      <p:sp>
        <p:nvSpPr>
          <p:cNvPr id="302" name="Shape 302"/>
          <p:cNvSpPr/>
          <p:nvPr/>
        </p:nvSpPr>
        <p:spPr>
          <a:xfrm>
            <a:off x="1482441" y="3113145"/>
            <a:ext cx="1704424" cy="12484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21366"/>
                </a:moveTo>
                <a:lnTo>
                  <a:pt x="345" y="19936"/>
                </a:lnTo>
                <a:lnTo>
                  <a:pt x="793" y="17809"/>
                </a:lnTo>
                <a:lnTo>
                  <a:pt x="296" y="15519"/>
                </a:lnTo>
                <a:lnTo>
                  <a:pt x="1240" y="13554"/>
                </a:lnTo>
                <a:lnTo>
                  <a:pt x="2251" y="12629"/>
                </a:lnTo>
                <a:lnTo>
                  <a:pt x="4195" y="11640"/>
                </a:lnTo>
                <a:lnTo>
                  <a:pt x="5809" y="11640"/>
                </a:lnTo>
                <a:lnTo>
                  <a:pt x="7406" y="10143"/>
                </a:lnTo>
                <a:lnTo>
                  <a:pt x="8301" y="9319"/>
                </a:lnTo>
                <a:lnTo>
                  <a:pt x="9287" y="8061"/>
                </a:lnTo>
                <a:lnTo>
                  <a:pt x="8749" y="5368"/>
                </a:lnTo>
                <a:lnTo>
                  <a:pt x="10299" y="3799"/>
                </a:lnTo>
                <a:lnTo>
                  <a:pt x="12202" y="2172"/>
                </a:lnTo>
                <a:lnTo>
                  <a:pt x="13481" y="0"/>
                </a:lnTo>
                <a:lnTo>
                  <a:pt x="14680" y="348"/>
                </a:lnTo>
                <a:lnTo>
                  <a:pt x="15029" y="1824"/>
                </a:lnTo>
                <a:lnTo>
                  <a:pt x="14534" y="3691"/>
                </a:lnTo>
                <a:lnTo>
                  <a:pt x="14971" y="5518"/>
                </a:lnTo>
                <a:lnTo>
                  <a:pt x="16625" y="4573"/>
                </a:lnTo>
                <a:lnTo>
                  <a:pt x="18120" y="3698"/>
                </a:lnTo>
                <a:lnTo>
                  <a:pt x="19426" y="3315"/>
                </a:lnTo>
                <a:lnTo>
                  <a:pt x="20590" y="4120"/>
                </a:lnTo>
                <a:lnTo>
                  <a:pt x="21449" y="5520"/>
                </a:lnTo>
                <a:lnTo>
                  <a:pt x="21600" y="7462"/>
                </a:lnTo>
                <a:lnTo>
                  <a:pt x="20781" y="8261"/>
                </a:lnTo>
                <a:lnTo>
                  <a:pt x="19640" y="9643"/>
                </a:lnTo>
                <a:lnTo>
                  <a:pt x="19769" y="11811"/>
                </a:lnTo>
                <a:lnTo>
                  <a:pt x="18631" y="11879"/>
                </a:lnTo>
                <a:lnTo>
                  <a:pt x="17581" y="11389"/>
                </a:lnTo>
                <a:lnTo>
                  <a:pt x="16777" y="12386"/>
                </a:lnTo>
                <a:lnTo>
                  <a:pt x="15226" y="13386"/>
                </a:lnTo>
                <a:lnTo>
                  <a:pt x="14386" y="15248"/>
                </a:lnTo>
                <a:lnTo>
                  <a:pt x="13477" y="17136"/>
                </a:lnTo>
                <a:lnTo>
                  <a:pt x="12099" y="18809"/>
                </a:lnTo>
                <a:lnTo>
                  <a:pt x="11370" y="19614"/>
                </a:lnTo>
                <a:lnTo>
                  <a:pt x="10374" y="20690"/>
                </a:lnTo>
                <a:lnTo>
                  <a:pt x="9499" y="16771"/>
                </a:lnTo>
                <a:lnTo>
                  <a:pt x="8276" y="16700"/>
                </a:lnTo>
                <a:lnTo>
                  <a:pt x="7225" y="18165"/>
                </a:lnTo>
                <a:lnTo>
                  <a:pt x="6231" y="19026"/>
                </a:lnTo>
                <a:lnTo>
                  <a:pt x="4974" y="19400"/>
                </a:lnTo>
                <a:lnTo>
                  <a:pt x="3190" y="20164"/>
                </a:lnTo>
                <a:lnTo>
                  <a:pt x="1555" y="21600"/>
                </a:lnTo>
                <a:lnTo>
                  <a:pt x="0" y="21366"/>
                </a:lnTo>
                <a:close/>
              </a:path>
            </a:pathLst>
          </a:custGeom>
          <a:solidFill>
            <a:srgbClr val="96D35F"/>
          </a:solidFill>
          <a:ln w="3175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/>
          </a:p>
        </p:txBody>
      </p:sp>
      <p:sp>
        <p:nvSpPr>
          <p:cNvPr id="303" name="Shape 303"/>
          <p:cNvSpPr/>
          <p:nvPr/>
        </p:nvSpPr>
        <p:spPr>
          <a:xfrm>
            <a:off x="2326078" y="5164514"/>
            <a:ext cx="4586266" cy="30231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3883" y="21548"/>
                </a:moveTo>
                <a:lnTo>
                  <a:pt x="3306" y="20279"/>
                </a:lnTo>
                <a:lnTo>
                  <a:pt x="2869" y="18815"/>
                </a:lnTo>
                <a:lnTo>
                  <a:pt x="2206" y="17466"/>
                </a:lnTo>
                <a:lnTo>
                  <a:pt x="1836" y="16540"/>
                </a:lnTo>
                <a:lnTo>
                  <a:pt x="1255" y="16540"/>
                </a:lnTo>
                <a:lnTo>
                  <a:pt x="1006" y="15859"/>
                </a:lnTo>
                <a:lnTo>
                  <a:pt x="1290" y="14982"/>
                </a:lnTo>
                <a:lnTo>
                  <a:pt x="929" y="14565"/>
                </a:lnTo>
                <a:lnTo>
                  <a:pt x="351" y="14383"/>
                </a:lnTo>
                <a:lnTo>
                  <a:pt x="146" y="13350"/>
                </a:lnTo>
                <a:lnTo>
                  <a:pt x="146" y="12100"/>
                </a:lnTo>
                <a:lnTo>
                  <a:pt x="638" y="10949"/>
                </a:lnTo>
                <a:lnTo>
                  <a:pt x="843" y="10074"/>
                </a:lnTo>
                <a:lnTo>
                  <a:pt x="448" y="9383"/>
                </a:lnTo>
                <a:lnTo>
                  <a:pt x="17" y="8702"/>
                </a:lnTo>
                <a:lnTo>
                  <a:pt x="0" y="7959"/>
                </a:lnTo>
                <a:lnTo>
                  <a:pt x="63" y="7004"/>
                </a:lnTo>
                <a:lnTo>
                  <a:pt x="741" y="7106"/>
                </a:lnTo>
                <a:lnTo>
                  <a:pt x="1460" y="7124"/>
                </a:lnTo>
                <a:lnTo>
                  <a:pt x="1755" y="7786"/>
                </a:lnTo>
                <a:lnTo>
                  <a:pt x="2150" y="8459"/>
                </a:lnTo>
                <a:lnTo>
                  <a:pt x="2367" y="9615"/>
                </a:lnTo>
                <a:lnTo>
                  <a:pt x="2739" y="10565"/>
                </a:lnTo>
                <a:lnTo>
                  <a:pt x="3110" y="11292"/>
                </a:lnTo>
                <a:lnTo>
                  <a:pt x="3361" y="12412"/>
                </a:lnTo>
                <a:lnTo>
                  <a:pt x="3643" y="11998"/>
                </a:lnTo>
                <a:lnTo>
                  <a:pt x="4088" y="11524"/>
                </a:lnTo>
                <a:lnTo>
                  <a:pt x="4522" y="11148"/>
                </a:lnTo>
                <a:lnTo>
                  <a:pt x="4858" y="10577"/>
                </a:lnTo>
                <a:lnTo>
                  <a:pt x="5036" y="10051"/>
                </a:lnTo>
                <a:lnTo>
                  <a:pt x="5053" y="9378"/>
                </a:lnTo>
                <a:lnTo>
                  <a:pt x="5318" y="8972"/>
                </a:lnTo>
                <a:lnTo>
                  <a:pt x="5646" y="8992"/>
                </a:lnTo>
                <a:lnTo>
                  <a:pt x="6055" y="8584"/>
                </a:lnTo>
                <a:lnTo>
                  <a:pt x="6246" y="7910"/>
                </a:lnTo>
                <a:lnTo>
                  <a:pt x="6607" y="7590"/>
                </a:lnTo>
                <a:lnTo>
                  <a:pt x="7081" y="7962"/>
                </a:lnTo>
                <a:lnTo>
                  <a:pt x="7857" y="7506"/>
                </a:lnTo>
                <a:lnTo>
                  <a:pt x="8362" y="7288"/>
                </a:lnTo>
                <a:lnTo>
                  <a:pt x="8777" y="7580"/>
                </a:lnTo>
                <a:lnTo>
                  <a:pt x="9203" y="7618"/>
                </a:lnTo>
                <a:lnTo>
                  <a:pt x="9545" y="6787"/>
                </a:lnTo>
                <a:lnTo>
                  <a:pt x="10159" y="6138"/>
                </a:lnTo>
                <a:lnTo>
                  <a:pt x="10608" y="5765"/>
                </a:lnTo>
                <a:lnTo>
                  <a:pt x="11121" y="5956"/>
                </a:lnTo>
                <a:lnTo>
                  <a:pt x="11552" y="6128"/>
                </a:lnTo>
                <a:lnTo>
                  <a:pt x="12195" y="5790"/>
                </a:lnTo>
                <a:lnTo>
                  <a:pt x="12825" y="5261"/>
                </a:lnTo>
                <a:lnTo>
                  <a:pt x="13336" y="4889"/>
                </a:lnTo>
                <a:lnTo>
                  <a:pt x="14039" y="4652"/>
                </a:lnTo>
                <a:lnTo>
                  <a:pt x="14604" y="4168"/>
                </a:lnTo>
                <a:lnTo>
                  <a:pt x="14906" y="3266"/>
                </a:lnTo>
                <a:lnTo>
                  <a:pt x="15271" y="2546"/>
                </a:lnTo>
                <a:lnTo>
                  <a:pt x="15855" y="2353"/>
                </a:lnTo>
                <a:lnTo>
                  <a:pt x="16512" y="2807"/>
                </a:lnTo>
                <a:lnTo>
                  <a:pt x="17118" y="3282"/>
                </a:lnTo>
                <a:lnTo>
                  <a:pt x="17816" y="3145"/>
                </a:lnTo>
                <a:lnTo>
                  <a:pt x="18591" y="2588"/>
                </a:lnTo>
                <a:lnTo>
                  <a:pt x="19359" y="2524"/>
                </a:lnTo>
                <a:lnTo>
                  <a:pt x="19761" y="1995"/>
                </a:lnTo>
                <a:lnTo>
                  <a:pt x="19796" y="1047"/>
                </a:lnTo>
                <a:lnTo>
                  <a:pt x="19982" y="0"/>
                </a:lnTo>
                <a:lnTo>
                  <a:pt x="20538" y="72"/>
                </a:lnTo>
                <a:lnTo>
                  <a:pt x="20641" y="949"/>
                </a:lnTo>
                <a:lnTo>
                  <a:pt x="20539" y="1596"/>
                </a:lnTo>
                <a:lnTo>
                  <a:pt x="20780" y="2474"/>
                </a:lnTo>
                <a:lnTo>
                  <a:pt x="20927" y="2953"/>
                </a:lnTo>
                <a:lnTo>
                  <a:pt x="21600" y="2953"/>
                </a:lnTo>
                <a:lnTo>
                  <a:pt x="21200" y="3744"/>
                </a:lnTo>
                <a:lnTo>
                  <a:pt x="20825" y="4128"/>
                </a:lnTo>
                <a:lnTo>
                  <a:pt x="20379" y="4794"/>
                </a:lnTo>
                <a:lnTo>
                  <a:pt x="20379" y="5359"/>
                </a:lnTo>
                <a:lnTo>
                  <a:pt x="19791" y="6121"/>
                </a:lnTo>
                <a:lnTo>
                  <a:pt x="19310" y="6176"/>
                </a:lnTo>
                <a:lnTo>
                  <a:pt x="19482" y="7252"/>
                </a:lnTo>
                <a:lnTo>
                  <a:pt x="18858" y="8195"/>
                </a:lnTo>
                <a:lnTo>
                  <a:pt x="18341" y="9063"/>
                </a:lnTo>
                <a:lnTo>
                  <a:pt x="17939" y="9947"/>
                </a:lnTo>
                <a:lnTo>
                  <a:pt x="17435" y="10029"/>
                </a:lnTo>
                <a:lnTo>
                  <a:pt x="16975" y="10192"/>
                </a:lnTo>
                <a:lnTo>
                  <a:pt x="16674" y="10831"/>
                </a:lnTo>
                <a:lnTo>
                  <a:pt x="16902" y="11594"/>
                </a:lnTo>
                <a:lnTo>
                  <a:pt x="17196" y="11951"/>
                </a:lnTo>
                <a:lnTo>
                  <a:pt x="17651" y="12361"/>
                </a:lnTo>
                <a:lnTo>
                  <a:pt x="17518" y="13237"/>
                </a:lnTo>
                <a:lnTo>
                  <a:pt x="17086" y="14003"/>
                </a:lnTo>
                <a:lnTo>
                  <a:pt x="16767" y="14888"/>
                </a:lnTo>
                <a:lnTo>
                  <a:pt x="16163" y="15263"/>
                </a:lnTo>
                <a:lnTo>
                  <a:pt x="15736" y="15681"/>
                </a:lnTo>
                <a:lnTo>
                  <a:pt x="15660" y="16819"/>
                </a:lnTo>
                <a:lnTo>
                  <a:pt x="15529" y="18038"/>
                </a:lnTo>
                <a:lnTo>
                  <a:pt x="14993" y="18241"/>
                </a:lnTo>
                <a:lnTo>
                  <a:pt x="14398" y="18353"/>
                </a:lnTo>
                <a:lnTo>
                  <a:pt x="14013" y="18698"/>
                </a:lnTo>
                <a:lnTo>
                  <a:pt x="14001" y="19530"/>
                </a:lnTo>
                <a:lnTo>
                  <a:pt x="13599" y="20407"/>
                </a:lnTo>
                <a:lnTo>
                  <a:pt x="12751" y="20079"/>
                </a:lnTo>
                <a:lnTo>
                  <a:pt x="12012" y="19497"/>
                </a:lnTo>
                <a:lnTo>
                  <a:pt x="11183" y="18989"/>
                </a:lnTo>
                <a:lnTo>
                  <a:pt x="10654" y="18818"/>
                </a:lnTo>
                <a:lnTo>
                  <a:pt x="10095" y="18601"/>
                </a:lnTo>
                <a:lnTo>
                  <a:pt x="9629" y="18709"/>
                </a:lnTo>
                <a:lnTo>
                  <a:pt x="9155" y="19230"/>
                </a:lnTo>
                <a:lnTo>
                  <a:pt x="8672" y="19721"/>
                </a:lnTo>
                <a:lnTo>
                  <a:pt x="8173" y="20424"/>
                </a:lnTo>
                <a:lnTo>
                  <a:pt x="7666" y="20697"/>
                </a:lnTo>
                <a:lnTo>
                  <a:pt x="7115" y="20596"/>
                </a:lnTo>
                <a:lnTo>
                  <a:pt x="6463" y="20168"/>
                </a:lnTo>
                <a:lnTo>
                  <a:pt x="5514" y="20907"/>
                </a:lnTo>
                <a:lnTo>
                  <a:pt x="4618" y="21600"/>
                </a:lnTo>
                <a:lnTo>
                  <a:pt x="3883" y="21548"/>
                </a:lnTo>
                <a:close/>
              </a:path>
            </a:pathLst>
          </a:custGeom>
          <a:solidFill>
            <a:srgbClr val="CCE8B5"/>
          </a:solidFill>
          <a:ln w="3175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/>
          </a:p>
        </p:txBody>
      </p:sp>
      <p:sp>
        <p:nvSpPr>
          <p:cNvPr id="304" name="Shape 304"/>
          <p:cNvSpPr/>
          <p:nvPr/>
        </p:nvSpPr>
        <p:spPr>
          <a:xfrm>
            <a:off x="2403196" y="3777451"/>
            <a:ext cx="1550953" cy="214214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503" y="19832"/>
                </a:moveTo>
                <a:lnTo>
                  <a:pt x="570" y="18819"/>
                </a:lnTo>
                <a:lnTo>
                  <a:pt x="1616" y="18393"/>
                </a:lnTo>
                <a:lnTo>
                  <a:pt x="2604" y="18110"/>
                </a:lnTo>
                <a:lnTo>
                  <a:pt x="3305" y="16862"/>
                </a:lnTo>
                <a:lnTo>
                  <a:pt x="1631" y="16517"/>
                </a:lnTo>
                <a:lnTo>
                  <a:pt x="134" y="16549"/>
                </a:lnTo>
                <a:lnTo>
                  <a:pt x="0" y="15252"/>
                </a:lnTo>
                <a:lnTo>
                  <a:pt x="348" y="13839"/>
                </a:lnTo>
                <a:lnTo>
                  <a:pt x="2443" y="13368"/>
                </a:lnTo>
                <a:lnTo>
                  <a:pt x="3609" y="12428"/>
                </a:lnTo>
                <a:lnTo>
                  <a:pt x="4265" y="11447"/>
                </a:lnTo>
                <a:lnTo>
                  <a:pt x="5294" y="10379"/>
                </a:lnTo>
                <a:lnTo>
                  <a:pt x="4674" y="9559"/>
                </a:lnTo>
                <a:lnTo>
                  <a:pt x="5922" y="7863"/>
                </a:lnTo>
                <a:lnTo>
                  <a:pt x="6121" y="6214"/>
                </a:lnTo>
                <a:lnTo>
                  <a:pt x="7152" y="5438"/>
                </a:lnTo>
                <a:lnTo>
                  <a:pt x="8000" y="4651"/>
                </a:lnTo>
                <a:lnTo>
                  <a:pt x="9166" y="5008"/>
                </a:lnTo>
                <a:lnTo>
                  <a:pt x="9755" y="5661"/>
                </a:lnTo>
                <a:lnTo>
                  <a:pt x="10558" y="4500"/>
                </a:lnTo>
                <a:lnTo>
                  <a:pt x="10642" y="3264"/>
                </a:lnTo>
                <a:lnTo>
                  <a:pt x="10114" y="2256"/>
                </a:lnTo>
                <a:lnTo>
                  <a:pt x="9647" y="807"/>
                </a:lnTo>
                <a:lnTo>
                  <a:pt x="11125" y="764"/>
                </a:lnTo>
                <a:lnTo>
                  <a:pt x="12956" y="788"/>
                </a:lnTo>
                <a:lnTo>
                  <a:pt x="14450" y="453"/>
                </a:lnTo>
                <a:lnTo>
                  <a:pt x="15825" y="0"/>
                </a:lnTo>
                <a:lnTo>
                  <a:pt x="16025" y="1131"/>
                </a:lnTo>
                <a:lnTo>
                  <a:pt x="14829" y="2160"/>
                </a:lnTo>
                <a:lnTo>
                  <a:pt x="14949" y="3525"/>
                </a:lnTo>
                <a:lnTo>
                  <a:pt x="16425" y="4113"/>
                </a:lnTo>
                <a:lnTo>
                  <a:pt x="18412" y="4146"/>
                </a:lnTo>
                <a:lnTo>
                  <a:pt x="20232" y="4288"/>
                </a:lnTo>
                <a:lnTo>
                  <a:pt x="20547" y="5231"/>
                </a:lnTo>
                <a:lnTo>
                  <a:pt x="18760" y="5992"/>
                </a:lnTo>
                <a:lnTo>
                  <a:pt x="19656" y="6938"/>
                </a:lnTo>
                <a:lnTo>
                  <a:pt x="18710" y="8398"/>
                </a:lnTo>
                <a:lnTo>
                  <a:pt x="18075" y="9992"/>
                </a:lnTo>
                <a:lnTo>
                  <a:pt x="18850" y="11156"/>
                </a:lnTo>
                <a:lnTo>
                  <a:pt x="19867" y="11511"/>
                </a:lnTo>
                <a:lnTo>
                  <a:pt x="21600" y="12094"/>
                </a:lnTo>
                <a:lnTo>
                  <a:pt x="21064" y="13599"/>
                </a:lnTo>
                <a:lnTo>
                  <a:pt x="19302" y="13794"/>
                </a:lnTo>
                <a:lnTo>
                  <a:pt x="19196" y="15093"/>
                </a:lnTo>
                <a:lnTo>
                  <a:pt x="19017" y="16423"/>
                </a:lnTo>
                <a:lnTo>
                  <a:pt x="17091" y="17029"/>
                </a:lnTo>
                <a:lnTo>
                  <a:pt x="15902" y="17805"/>
                </a:lnTo>
                <a:lnTo>
                  <a:pt x="14189" y="17975"/>
                </a:lnTo>
                <a:lnTo>
                  <a:pt x="13171" y="18732"/>
                </a:lnTo>
                <a:lnTo>
                  <a:pt x="11843" y="19717"/>
                </a:lnTo>
                <a:lnTo>
                  <a:pt x="10723" y="19947"/>
                </a:lnTo>
                <a:lnTo>
                  <a:pt x="9394" y="20488"/>
                </a:lnTo>
                <a:lnTo>
                  <a:pt x="7950" y="21600"/>
                </a:lnTo>
                <a:lnTo>
                  <a:pt x="6863" y="21472"/>
                </a:lnTo>
                <a:lnTo>
                  <a:pt x="6368" y="20299"/>
                </a:lnTo>
                <a:lnTo>
                  <a:pt x="5402" y="19838"/>
                </a:lnTo>
                <a:lnTo>
                  <a:pt x="3956" y="19600"/>
                </a:lnTo>
                <a:lnTo>
                  <a:pt x="2976" y="19770"/>
                </a:lnTo>
                <a:lnTo>
                  <a:pt x="1503" y="19832"/>
                </a:lnTo>
                <a:close/>
              </a:path>
            </a:pathLst>
          </a:custGeom>
          <a:solidFill>
            <a:srgbClr val="B1DD8C"/>
          </a:solidFill>
          <a:ln w="3175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/>
          </a:p>
        </p:txBody>
      </p:sp>
      <p:sp>
        <p:nvSpPr>
          <p:cNvPr id="305" name="Shape 305"/>
          <p:cNvSpPr/>
          <p:nvPr/>
        </p:nvSpPr>
        <p:spPr>
          <a:xfrm>
            <a:off x="2535804" y="1763425"/>
            <a:ext cx="1912701" cy="13660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21430"/>
                </a:moveTo>
                <a:lnTo>
                  <a:pt x="1299" y="19643"/>
                </a:lnTo>
                <a:lnTo>
                  <a:pt x="2216" y="17820"/>
                </a:lnTo>
                <a:lnTo>
                  <a:pt x="2862" y="16620"/>
                </a:lnTo>
                <a:lnTo>
                  <a:pt x="3264" y="13731"/>
                </a:lnTo>
                <a:lnTo>
                  <a:pt x="4581" y="13145"/>
                </a:lnTo>
                <a:lnTo>
                  <a:pt x="5825" y="11858"/>
                </a:lnTo>
                <a:lnTo>
                  <a:pt x="6627" y="11060"/>
                </a:lnTo>
                <a:lnTo>
                  <a:pt x="6187" y="9244"/>
                </a:lnTo>
                <a:lnTo>
                  <a:pt x="4792" y="9244"/>
                </a:lnTo>
                <a:lnTo>
                  <a:pt x="3915" y="9696"/>
                </a:lnTo>
                <a:lnTo>
                  <a:pt x="2843" y="10631"/>
                </a:lnTo>
                <a:lnTo>
                  <a:pt x="1525" y="10792"/>
                </a:lnTo>
                <a:lnTo>
                  <a:pt x="1352" y="9164"/>
                </a:lnTo>
                <a:lnTo>
                  <a:pt x="2577" y="7457"/>
                </a:lnTo>
                <a:lnTo>
                  <a:pt x="3439" y="5531"/>
                </a:lnTo>
                <a:lnTo>
                  <a:pt x="4703" y="3872"/>
                </a:lnTo>
                <a:lnTo>
                  <a:pt x="4655" y="2172"/>
                </a:lnTo>
                <a:lnTo>
                  <a:pt x="5337" y="0"/>
                </a:lnTo>
                <a:lnTo>
                  <a:pt x="6859" y="242"/>
                </a:lnTo>
                <a:lnTo>
                  <a:pt x="8353" y="489"/>
                </a:lnTo>
                <a:lnTo>
                  <a:pt x="9482" y="703"/>
                </a:lnTo>
                <a:lnTo>
                  <a:pt x="10746" y="2178"/>
                </a:lnTo>
                <a:lnTo>
                  <a:pt x="10751" y="5100"/>
                </a:lnTo>
                <a:lnTo>
                  <a:pt x="12139" y="5100"/>
                </a:lnTo>
                <a:lnTo>
                  <a:pt x="13345" y="5264"/>
                </a:lnTo>
                <a:lnTo>
                  <a:pt x="14719" y="5824"/>
                </a:lnTo>
                <a:lnTo>
                  <a:pt x="16421" y="6950"/>
                </a:lnTo>
                <a:lnTo>
                  <a:pt x="17507" y="8829"/>
                </a:lnTo>
                <a:lnTo>
                  <a:pt x="18900" y="9231"/>
                </a:lnTo>
                <a:lnTo>
                  <a:pt x="20336" y="9767"/>
                </a:lnTo>
                <a:lnTo>
                  <a:pt x="21600" y="11671"/>
                </a:lnTo>
                <a:lnTo>
                  <a:pt x="19654" y="13055"/>
                </a:lnTo>
                <a:lnTo>
                  <a:pt x="18033" y="13698"/>
                </a:lnTo>
                <a:lnTo>
                  <a:pt x="16260" y="12706"/>
                </a:lnTo>
                <a:lnTo>
                  <a:pt x="14560" y="13668"/>
                </a:lnTo>
                <a:lnTo>
                  <a:pt x="13606" y="15122"/>
                </a:lnTo>
                <a:lnTo>
                  <a:pt x="12157" y="14532"/>
                </a:lnTo>
                <a:lnTo>
                  <a:pt x="10061" y="14774"/>
                </a:lnTo>
                <a:lnTo>
                  <a:pt x="9395" y="16570"/>
                </a:lnTo>
                <a:lnTo>
                  <a:pt x="8198" y="16791"/>
                </a:lnTo>
                <a:lnTo>
                  <a:pt x="6692" y="17917"/>
                </a:lnTo>
                <a:lnTo>
                  <a:pt x="5601" y="20373"/>
                </a:lnTo>
                <a:lnTo>
                  <a:pt x="3672" y="20829"/>
                </a:lnTo>
                <a:lnTo>
                  <a:pt x="2466" y="21469"/>
                </a:lnTo>
                <a:lnTo>
                  <a:pt x="1377" y="21600"/>
                </a:lnTo>
                <a:lnTo>
                  <a:pt x="0" y="21430"/>
                </a:lnTo>
                <a:close/>
              </a:path>
            </a:pathLst>
          </a:custGeom>
          <a:solidFill>
            <a:srgbClr val="CCE8B5"/>
          </a:solidFill>
          <a:ln w="3175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/>
          </a:p>
        </p:txBody>
      </p:sp>
      <p:sp>
        <p:nvSpPr>
          <p:cNvPr id="306" name="Shape 306"/>
          <p:cNvSpPr/>
          <p:nvPr/>
        </p:nvSpPr>
        <p:spPr>
          <a:xfrm>
            <a:off x="2630982" y="2571807"/>
            <a:ext cx="4160692" cy="38505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4633" y="21600"/>
                </a:moveTo>
                <a:lnTo>
                  <a:pt x="4465" y="20930"/>
                </a:lnTo>
                <a:lnTo>
                  <a:pt x="4284" y="20386"/>
                </a:lnTo>
                <a:lnTo>
                  <a:pt x="4292" y="19153"/>
                </a:lnTo>
                <a:lnTo>
                  <a:pt x="4696" y="18542"/>
                </a:lnTo>
                <a:lnTo>
                  <a:pt x="4858" y="17938"/>
                </a:lnTo>
                <a:lnTo>
                  <a:pt x="4947" y="17366"/>
                </a:lnTo>
                <a:lnTo>
                  <a:pt x="4737" y="16701"/>
                </a:lnTo>
                <a:lnTo>
                  <a:pt x="5167" y="16230"/>
                </a:lnTo>
                <a:lnTo>
                  <a:pt x="5848" y="15884"/>
                </a:lnTo>
                <a:lnTo>
                  <a:pt x="5994" y="15246"/>
                </a:lnTo>
                <a:lnTo>
                  <a:pt x="5957" y="14432"/>
                </a:lnTo>
                <a:lnTo>
                  <a:pt x="6670" y="14347"/>
                </a:lnTo>
                <a:lnTo>
                  <a:pt x="6825" y="13497"/>
                </a:lnTo>
                <a:lnTo>
                  <a:pt x="6502" y="13326"/>
                </a:lnTo>
                <a:lnTo>
                  <a:pt x="5877" y="13013"/>
                </a:lnTo>
                <a:lnTo>
                  <a:pt x="5529" y="12351"/>
                </a:lnTo>
                <a:lnTo>
                  <a:pt x="5717" y="11603"/>
                </a:lnTo>
                <a:lnTo>
                  <a:pt x="5938" y="11140"/>
                </a:lnTo>
                <a:lnTo>
                  <a:pt x="6164" y="10663"/>
                </a:lnTo>
                <a:lnTo>
                  <a:pt x="5841" y="10121"/>
                </a:lnTo>
                <a:lnTo>
                  <a:pt x="6465" y="9646"/>
                </a:lnTo>
                <a:lnTo>
                  <a:pt x="6352" y="9184"/>
                </a:lnTo>
                <a:lnTo>
                  <a:pt x="5797" y="9097"/>
                </a:lnTo>
                <a:lnTo>
                  <a:pt x="5021" y="9081"/>
                </a:lnTo>
                <a:lnTo>
                  <a:pt x="4353" y="8721"/>
                </a:lnTo>
                <a:lnTo>
                  <a:pt x="4312" y="8017"/>
                </a:lnTo>
                <a:lnTo>
                  <a:pt x="4819" y="7358"/>
                </a:lnTo>
                <a:lnTo>
                  <a:pt x="4674" y="6823"/>
                </a:lnTo>
                <a:lnTo>
                  <a:pt x="4313" y="6949"/>
                </a:lnTo>
                <a:lnTo>
                  <a:pt x="3775" y="7147"/>
                </a:lnTo>
                <a:lnTo>
                  <a:pt x="3066" y="7227"/>
                </a:lnTo>
                <a:lnTo>
                  <a:pt x="2388" y="7200"/>
                </a:lnTo>
                <a:lnTo>
                  <a:pt x="2087" y="6745"/>
                </a:lnTo>
                <a:lnTo>
                  <a:pt x="2038" y="6271"/>
                </a:lnTo>
                <a:lnTo>
                  <a:pt x="2403" y="5792"/>
                </a:lnTo>
                <a:lnTo>
                  <a:pt x="2911" y="5452"/>
                </a:lnTo>
                <a:lnTo>
                  <a:pt x="2822" y="4892"/>
                </a:lnTo>
                <a:lnTo>
                  <a:pt x="2559" y="4490"/>
                </a:lnTo>
                <a:lnTo>
                  <a:pt x="2050" y="4085"/>
                </a:lnTo>
                <a:lnTo>
                  <a:pt x="1676" y="4195"/>
                </a:lnTo>
                <a:lnTo>
                  <a:pt x="949" y="4418"/>
                </a:lnTo>
                <a:lnTo>
                  <a:pt x="194" y="4854"/>
                </a:lnTo>
                <a:lnTo>
                  <a:pt x="0" y="4256"/>
                </a:lnTo>
                <a:lnTo>
                  <a:pt x="161" y="3637"/>
                </a:lnTo>
                <a:lnTo>
                  <a:pt x="82" y="3174"/>
                </a:lnTo>
                <a:lnTo>
                  <a:pt x="618" y="3103"/>
                </a:lnTo>
                <a:lnTo>
                  <a:pt x="1129" y="2825"/>
                </a:lnTo>
                <a:lnTo>
                  <a:pt x="2054" y="2722"/>
                </a:lnTo>
                <a:lnTo>
                  <a:pt x="2554" y="1844"/>
                </a:lnTo>
                <a:lnTo>
                  <a:pt x="3221" y="1477"/>
                </a:lnTo>
                <a:lnTo>
                  <a:pt x="3780" y="1329"/>
                </a:lnTo>
                <a:lnTo>
                  <a:pt x="4156" y="710"/>
                </a:lnTo>
                <a:lnTo>
                  <a:pt x="5098" y="613"/>
                </a:lnTo>
                <a:lnTo>
                  <a:pt x="5748" y="885"/>
                </a:lnTo>
                <a:lnTo>
                  <a:pt x="6176" y="293"/>
                </a:lnTo>
                <a:lnTo>
                  <a:pt x="6980" y="0"/>
                </a:lnTo>
                <a:lnTo>
                  <a:pt x="7805" y="316"/>
                </a:lnTo>
                <a:lnTo>
                  <a:pt x="8365" y="117"/>
                </a:lnTo>
                <a:lnTo>
                  <a:pt x="8673" y="86"/>
                </a:lnTo>
                <a:lnTo>
                  <a:pt x="8453" y="444"/>
                </a:lnTo>
                <a:lnTo>
                  <a:pt x="7929" y="909"/>
                </a:lnTo>
                <a:lnTo>
                  <a:pt x="7576" y="1503"/>
                </a:lnTo>
                <a:lnTo>
                  <a:pt x="7100" y="1813"/>
                </a:lnTo>
                <a:lnTo>
                  <a:pt x="6405" y="2219"/>
                </a:lnTo>
                <a:lnTo>
                  <a:pt x="6728" y="2567"/>
                </a:lnTo>
                <a:lnTo>
                  <a:pt x="6906" y="2946"/>
                </a:lnTo>
                <a:lnTo>
                  <a:pt x="7483" y="3018"/>
                </a:lnTo>
                <a:lnTo>
                  <a:pt x="7912" y="2669"/>
                </a:lnTo>
                <a:lnTo>
                  <a:pt x="8455" y="2766"/>
                </a:lnTo>
                <a:lnTo>
                  <a:pt x="8341" y="3310"/>
                </a:lnTo>
                <a:lnTo>
                  <a:pt x="7900" y="3562"/>
                </a:lnTo>
                <a:lnTo>
                  <a:pt x="7644" y="3929"/>
                </a:lnTo>
                <a:lnTo>
                  <a:pt x="6834" y="4244"/>
                </a:lnTo>
                <a:lnTo>
                  <a:pt x="6982" y="4767"/>
                </a:lnTo>
                <a:lnTo>
                  <a:pt x="7727" y="4824"/>
                </a:lnTo>
                <a:lnTo>
                  <a:pt x="8203" y="4709"/>
                </a:lnTo>
                <a:lnTo>
                  <a:pt x="8537" y="4228"/>
                </a:lnTo>
                <a:lnTo>
                  <a:pt x="8919" y="3686"/>
                </a:lnTo>
                <a:lnTo>
                  <a:pt x="9156" y="3048"/>
                </a:lnTo>
                <a:lnTo>
                  <a:pt x="9752" y="3345"/>
                </a:lnTo>
                <a:lnTo>
                  <a:pt x="10396" y="3319"/>
                </a:lnTo>
                <a:lnTo>
                  <a:pt x="10856" y="2809"/>
                </a:lnTo>
                <a:lnTo>
                  <a:pt x="10569" y="2230"/>
                </a:lnTo>
                <a:lnTo>
                  <a:pt x="10250" y="1766"/>
                </a:lnTo>
                <a:lnTo>
                  <a:pt x="9821" y="1153"/>
                </a:lnTo>
                <a:lnTo>
                  <a:pt x="10233" y="779"/>
                </a:lnTo>
                <a:lnTo>
                  <a:pt x="10920" y="747"/>
                </a:lnTo>
                <a:lnTo>
                  <a:pt x="11380" y="786"/>
                </a:lnTo>
                <a:lnTo>
                  <a:pt x="11807" y="1196"/>
                </a:lnTo>
                <a:lnTo>
                  <a:pt x="12475" y="1042"/>
                </a:lnTo>
                <a:lnTo>
                  <a:pt x="13079" y="1265"/>
                </a:lnTo>
                <a:lnTo>
                  <a:pt x="13228" y="1916"/>
                </a:lnTo>
                <a:lnTo>
                  <a:pt x="13389" y="2783"/>
                </a:lnTo>
                <a:lnTo>
                  <a:pt x="13687" y="3408"/>
                </a:lnTo>
                <a:lnTo>
                  <a:pt x="13813" y="4247"/>
                </a:lnTo>
                <a:lnTo>
                  <a:pt x="13616" y="5034"/>
                </a:lnTo>
                <a:lnTo>
                  <a:pt x="13616" y="5799"/>
                </a:lnTo>
                <a:lnTo>
                  <a:pt x="13807" y="6340"/>
                </a:lnTo>
                <a:lnTo>
                  <a:pt x="14038" y="6731"/>
                </a:lnTo>
                <a:lnTo>
                  <a:pt x="14754" y="6731"/>
                </a:lnTo>
                <a:lnTo>
                  <a:pt x="14629" y="7343"/>
                </a:lnTo>
                <a:lnTo>
                  <a:pt x="14272" y="8103"/>
                </a:lnTo>
                <a:lnTo>
                  <a:pt x="13689" y="8490"/>
                </a:lnTo>
                <a:lnTo>
                  <a:pt x="13308" y="9407"/>
                </a:lnTo>
                <a:lnTo>
                  <a:pt x="13636" y="10076"/>
                </a:lnTo>
                <a:lnTo>
                  <a:pt x="13819" y="10673"/>
                </a:lnTo>
                <a:lnTo>
                  <a:pt x="14421" y="11130"/>
                </a:lnTo>
                <a:lnTo>
                  <a:pt x="14892" y="11510"/>
                </a:lnTo>
                <a:lnTo>
                  <a:pt x="15806" y="11491"/>
                </a:lnTo>
                <a:lnTo>
                  <a:pt x="16394" y="11726"/>
                </a:lnTo>
                <a:lnTo>
                  <a:pt x="16888" y="12036"/>
                </a:lnTo>
                <a:lnTo>
                  <a:pt x="17605" y="12074"/>
                </a:lnTo>
                <a:lnTo>
                  <a:pt x="18100" y="12074"/>
                </a:lnTo>
                <a:lnTo>
                  <a:pt x="18745" y="12152"/>
                </a:lnTo>
                <a:lnTo>
                  <a:pt x="19371" y="12062"/>
                </a:lnTo>
                <a:lnTo>
                  <a:pt x="20282" y="11547"/>
                </a:lnTo>
                <a:lnTo>
                  <a:pt x="20702" y="11701"/>
                </a:lnTo>
                <a:lnTo>
                  <a:pt x="21468" y="11813"/>
                </a:lnTo>
                <a:lnTo>
                  <a:pt x="21498" y="12652"/>
                </a:lnTo>
                <a:lnTo>
                  <a:pt x="21600" y="13425"/>
                </a:lnTo>
                <a:lnTo>
                  <a:pt x="21123" y="13685"/>
                </a:lnTo>
                <a:lnTo>
                  <a:pt x="20836" y="13976"/>
                </a:lnTo>
                <a:lnTo>
                  <a:pt x="21087" y="14564"/>
                </a:lnTo>
                <a:lnTo>
                  <a:pt x="20432" y="14572"/>
                </a:lnTo>
                <a:lnTo>
                  <a:pt x="20211" y="15360"/>
                </a:lnTo>
                <a:lnTo>
                  <a:pt x="20214" y="16129"/>
                </a:lnTo>
                <a:lnTo>
                  <a:pt x="19790" y="16478"/>
                </a:lnTo>
                <a:lnTo>
                  <a:pt x="18884" y="16552"/>
                </a:lnTo>
                <a:lnTo>
                  <a:pt x="18126" y="16986"/>
                </a:lnTo>
                <a:lnTo>
                  <a:pt x="17323" y="17134"/>
                </a:lnTo>
                <a:lnTo>
                  <a:pt x="16961" y="16961"/>
                </a:lnTo>
                <a:lnTo>
                  <a:pt x="16493" y="16685"/>
                </a:lnTo>
                <a:lnTo>
                  <a:pt x="15934" y="16373"/>
                </a:lnTo>
                <a:lnTo>
                  <a:pt x="15226" y="16568"/>
                </a:lnTo>
                <a:lnTo>
                  <a:pt x="14936" y="17024"/>
                </a:lnTo>
                <a:lnTo>
                  <a:pt x="14493" y="17817"/>
                </a:lnTo>
                <a:lnTo>
                  <a:pt x="13956" y="18163"/>
                </a:lnTo>
                <a:lnTo>
                  <a:pt x="13318" y="18324"/>
                </a:lnTo>
                <a:lnTo>
                  <a:pt x="12571" y="18697"/>
                </a:lnTo>
                <a:lnTo>
                  <a:pt x="12023" y="19017"/>
                </a:lnTo>
                <a:lnTo>
                  <a:pt x="11149" y="19391"/>
                </a:lnTo>
                <a:lnTo>
                  <a:pt x="10143" y="19047"/>
                </a:lnTo>
                <a:lnTo>
                  <a:pt x="9566" y="19358"/>
                </a:lnTo>
                <a:lnTo>
                  <a:pt x="8942" y="19861"/>
                </a:lnTo>
                <a:lnTo>
                  <a:pt x="8561" y="20539"/>
                </a:lnTo>
                <a:lnTo>
                  <a:pt x="8111" y="20499"/>
                </a:lnTo>
                <a:lnTo>
                  <a:pt x="7655" y="20222"/>
                </a:lnTo>
                <a:lnTo>
                  <a:pt x="7275" y="20408"/>
                </a:lnTo>
                <a:lnTo>
                  <a:pt x="6783" y="20606"/>
                </a:lnTo>
                <a:lnTo>
                  <a:pt x="6244" y="20821"/>
                </a:lnTo>
                <a:lnTo>
                  <a:pt x="5764" y="20534"/>
                </a:lnTo>
                <a:lnTo>
                  <a:pt x="5302" y="20770"/>
                </a:lnTo>
                <a:lnTo>
                  <a:pt x="5062" y="21348"/>
                </a:lnTo>
                <a:lnTo>
                  <a:pt x="4633" y="21600"/>
                </a:lnTo>
                <a:close/>
              </a:path>
            </a:pathLst>
          </a:custGeom>
          <a:solidFill>
            <a:srgbClr val="B1DD8C"/>
          </a:solidFill>
          <a:ln w="3175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/>
          </a:p>
        </p:txBody>
      </p:sp>
      <p:sp>
        <p:nvSpPr>
          <p:cNvPr id="307" name="Shape 307"/>
          <p:cNvSpPr/>
          <p:nvPr/>
        </p:nvSpPr>
        <p:spPr>
          <a:xfrm>
            <a:off x="3811515" y="1829274"/>
            <a:ext cx="1840676" cy="15964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605" y="15483"/>
                </a:moveTo>
                <a:lnTo>
                  <a:pt x="1971" y="14527"/>
                </a:lnTo>
                <a:lnTo>
                  <a:pt x="2987" y="13919"/>
                </a:lnTo>
                <a:lnTo>
                  <a:pt x="3908" y="12524"/>
                </a:lnTo>
                <a:lnTo>
                  <a:pt x="5350" y="11032"/>
                </a:lnTo>
                <a:lnTo>
                  <a:pt x="5865" y="10026"/>
                </a:lnTo>
                <a:lnTo>
                  <a:pt x="7341" y="9069"/>
                </a:lnTo>
                <a:lnTo>
                  <a:pt x="6368" y="7577"/>
                </a:lnTo>
                <a:lnTo>
                  <a:pt x="5265" y="7200"/>
                </a:lnTo>
                <a:lnTo>
                  <a:pt x="3996" y="6934"/>
                </a:lnTo>
                <a:lnTo>
                  <a:pt x="3137" y="6407"/>
                </a:lnTo>
                <a:lnTo>
                  <a:pt x="2339" y="5212"/>
                </a:lnTo>
                <a:lnTo>
                  <a:pt x="1399" y="4784"/>
                </a:lnTo>
                <a:lnTo>
                  <a:pt x="0" y="3939"/>
                </a:lnTo>
                <a:lnTo>
                  <a:pt x="1378" y="3749"/>
                </a:lnTo>
                <a:lnTo>
                  <a:pt x="2494" y="3686"/>
                </a:lnTo>
                <a:lnTo>
                  <a:pt x="3250" y="3206"/>
                </a:lnTo>
                <a:lnTo>
                  <a:pt x="3907" y="2133"/>
                </a:lnTo>
                <a:lnTo>
                  <a:pt x="2836" y="580"/>
                </a:lnTo>
                <a:lnTo>
                  <a:pt x="4019" y="240"/>
                </a:lnTo>
                <a:lnTo>
                  <a:pt x="5089" y="833"/>
                </a:lnTo>
                <a:lnTo>
                  <a:pt x="5776" y="0"/>
                </a:lnTo>
                <a:lnTo>
                  <a:pt x="7002" y="126"/>
                </a:lnTo>
                <a:lnTo>
                  <a:pt x="8218" y="506"/>
                </a:lnTo>
                <a:lnTo>
                  <a:pt x="9548" y="847"/>
                </a:lnTo>
                <a:lnTo>
                  <a:pt x="10983" y="885"/>
                </a:lnTo>
                <a:lnTo>
                  <a:pt x="11900" y="1390"/>
                </a:lnTo>
                <a:lnTo>
                  <a:pt x="11923" y="3409"/>
                </a:lnTo>
                <a:lnTo>
                  <a:pt x="11058" y="4923"/>
                </a:lnTo>
                <a:lnTo>
                  <a:pt x="9625" y="5834"/>
                </a:lnTo>
                <a:lnTo>
                  <a:pt x="10261" y="7289"/>
                </a:lnTo>
                <a:lnTo>
                  <a:pt x="11538" y="7405"/>
                </a:lnTo>
                <a:lnTo>
                  <a:pt x="13158" y="7746"/>
                </a:lnTo>
                <a:lnTo>
                  <a:pt x="14660" y="8289"/>
                </a:lnTo>
                <a:lnTo>
                  <a:pt x="15997" y="6989"/>
                </a:lnTo>
                <a:lnTo>
                  <a:pt x="17176" y="5703"/>
                </a:lnTo>
                <a:lnTo>
                  <a:pt x="18510" y="4957"/>
                </a:lnTo>
                <a:lnTo>
                  <a:pt x="19169" y="3644"/>
                </a:lnTo>
                <a:lnTo>
                  <a:pt x="19365" y="2090"/>
                </a:lnTo>
                <a:lnTo>
                  <a:pt x="20001" y="3126"/>
                </a:lnTo>
                <a:lnTo>
                  <a:pt x="20637" y="4385"/>
                </a:lnTo>
                <a:lnTo>
                  <a:pt x="21225" y="5624"/>
                </a:lnTo>
                <a:lnTo>
                  <a:pt x="21600" y="7062"/>
                </a:lnTo>
                <a:lnTo>
                  <a:pt x="20845" y="8138"/>
                </a:lnTo>
                <a:lnTo>
                  <a:pt x="20343" y="9488"/>
                </a:lnTo>
                <a:lnTo>
                  <a:pt x="19394" y="9920"/>
                </a:lnTo>
                <a:lnTo>
                  <a:pt x="17652" y="9275"/>
                </a:lnTo>
                <a:lnTo>
                  <a:pt x="17229" y="10267"/>
                </a:lnTo>
                <a:lnTo>
                  <a:pt x="16399" y="11798"/>
                </a:lnTo>
                <a:lnTo>
                  <a:pt x="15832" y="13062"/>
                </a:lnTo>
                <a:lnTo>
                  <a:pt x="14552" y="12586"/>
                </a:lnTo>
                <a:lnTo>
                  <a:pt x="13063" y="12980"/>
                </a:lnTo>
                <a:lnTo>
                  <a:pt x="11916" y="11897"/>
                </a:lnTo>
                <a:lnTo>
                  <a:pt x="10535" y="11900"/>
                </a:lnTo>
                <a:lnTo>
                  <a:pt x="9191" y="11921"/>
                </a:lnTo>
                <a:lnTo>
                  <a:pt x="8320" y="13041"/>
                </a:lnTo>
                <a:lnTo>
                  <a:pt x="9303" y="14150"/>
                </a:lnTo>
                <a:lnTo>
                  <a:pt x="9948" y="15136"/>
                </a:lnTo>
                <a:lnTo>
                  <a:pt x="10669" y="17023"/>
                </a:lnTo>
                <a:lnTo>
                  <a:pt x="9757" y="17982"/>
                </a:lnTo>
                <a:lnTo>
                  <a:pt x="8263" y="18258"/>
                </a:lnTo>
                <a:lnTo>
                  <a:pt x="6758" y="17376"/>
                </a:lnTo>
                <a:lnTo>
                  <a:pt x="6335" y="18863"/>
                </a:lnTo>
                <a:lnTo>
                  <a:pt x="5780" y="19827"/>
                </a:lnTo>
                <a:lnTo>
                  <a:pt x="4732" y="21415"/>
                </a:lnTo>
                <a:lnTo>
                  <a:pt x="3691" y="21600"/>
                </a:lnTo>
                <a:lnTo>
                  <a:pt x="1889" y="21477"/>
                </a:lnTo>
                <a:lnTo>
                  <a:pt x="1692" y="20302"/>
                </a:lnTo>
                <a:lnTo>
                  <a:pt x="3373" y="19584"/>
                </a:lnTo>
                <a:lnTo>
                  <a:pt x="4028" y="18690"/>
                </a:lnTo>
                <a:lnTo>
                  <a:pt x="4890" y="18171"/>
                </a:lnTo>
                <a:lnTo>
                  <a:pt x="5141" y="16802"/>
                </a:lnTo>
                <a:lnTo>
                  <a:pt x="4313" y="16380"/>
                </a:lnTo>
                <a:lnTo>
                  <a:pt x="3275" y="17261"/>
                </a:lnTo>
                <a:lnTo>
                  <a:pt x="1695" y="17242"/>
                </a:lnTo>
                <a:lnTo>
                  <a:pt x="1536" y="16429"/>
                </a:lnTo>
                <a:lnTo>
                  <a:pt x="605" y="15483"/>
                </a:lnTo>
                <a:close/>
              </a:path>
            </a:pathLst>
          </a:custGeom>
          <a:solidFill>
            <a:srgbClr val="96D35F"/>
          </a:solidFill>
          <a:ln w="3175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/>
          </a:p>
        </p:txBody>
      </p:sp>
      <p:sp>
        <p:nvSpPr>
          <p:cNvPr id="308" name="Shape 308"/>
          <p:cNvSpPr/>
          <p:nvPr/>
        </p:nvSpPr>
        <p:spPr>
          <a:xfrm>
            <a:off x="4299738" y="1642967"/>
            <a:ext cx="1167961" cy="80486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6273" y="16637"/>
                </a:moveTo>
                <a:lnTo>
                  <a:pt x="8093" y="15051"/>
                </a:lnTo>
                <a:lnTo>
                  <a:pt x="9805" y="11793"/>
                </a:lnTo>
                <a:lnTo>
                  <a:pt x="9661" y="10136"/>
                </a:lnTo>
                <a:lnTo>
                  <a:pt x="9594" y="7736"/>
                </a:lnTo>
                <a:lnTo>
                  <a:pt x="8361" y="6786"/>
                </a:lnTo>
                <a:lnTo>
                  <a:pt x="6359" y="6934"/>
                </a:lnTo>
                <a:lnTo>
                  <a:pt x="3784" y="5977"/>
                </a:lnTo>
                <a:lnTo>
                  <a:pt x="1704" y="5145"/>
                </a:lnTo>
                <a:lnTo>
                  <a:pt x="0" y="5219"/>
                </a:lnTo>
                <a:lnTo>
                  <a:pt x="0" y="2498"/>
                </a:lnTo>
                <a:lnTo>
                  <a:pt x="250" y="225"/>
                </a:lnTo>
                <a:lnTo>
                  <a:pt x="1596" y="31"/>
                </a:lnTo>
                <a:lnTo>
                  <a:pt x="2871" y="1160"/>
                </a:lnTo>
                <a:lnTo>
                  <a:pt x="4119" y="3074"/>
                </a:lnTo>
                <a:lnTo>
                  <a:pt x="5419" y="730"/>
                </a:lnTo>
                <a:lnTo>
                  <a:pt x="7017" y="0"/>
                </a:lnTo>
                <a:lnTo>
                  <a:pt x="8452" y="288"/>
                </a:lnTo>
                <a:lnTo>
                  <a:pt x="9664" y="1414"/>
                </a:lnTo>
                <a:lnTo>
                  <a:pt x="11167" y="2071"/>
                </a:lnTo>
                <a:lnTo>
                  <a:pt x="12873" y="3372"/>
                </a:lnTo>
                <a:lnTo>
                  <a:pt x="13898" y="5010"/>
                </a:lnTo>
                <a:lnTo>
                  <a:pt x="15900" y="3488"/>
                </a:lnTo>
                <a:lnTo>
                  <a:pt x="17355" y="4077"/>
                </a:lnTo>
                <a:lnTo>
                  <a:pt x="18530" y="5522"/>
                </a:lnTo>
                <a:lnTo>
                  <a:pt x="20302" y="7826"/>
                </a:lnTo>
                <a:lnTo>
                  <a:pt x="21600" y="9350"/>
                </a:lnTo>
                <a:lnTo>
                  <a:pt x="21295" y="12489"/>
                </a:lnTo>
                <a:lnTo>
                  <a:pt x="20082" y="14987"/>
                </a:lnTo>
                <a:lnTo>
                  <a:pt x="18190" y="16066"/>
                </a:lnTo>
                <a:lnTo>
                  <a:pt x="16539" y="18493"/>
                </a:lnTo>
                <a:lnTo>
                  <a:pt x="13995" y="21600"/>
                </a:lnTo>
                <a:lnTo>
                  <a:pt x="12383" y="20559"/>
                </a:lnTo>
                <a:lnTo>
                  <a:pt x="11070" y="20060"/>
                </a:lnTo>
                <a:lnTo>
                  <a:pt x="9167" y="19637"/>
                </a:lnTo>
                <a:lnTo>
                  <a:pt x="7113" y="19400"/>
                </a:lnTo>
                <a:lnTo>
                  <a:pt x="6273" y="16637"/>
                </a:lnTo>
                <a:close/>
              </a:path>
            </a:pathLst>
          </a:custGeom>
          <a:solidFill>
            <a:srgbClr val="77BB41"/>
          </a:solidFill>
          <a:ln w="3175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/>
          </a:p>
        </p:txBody>
      </p:sp>
      <p:sp>
        <p:nvSpPr>
          <p:cNvPr id="309" name="Shape 309"/>
          <p:cNvSpPr/>
          <p:nvPr/>
        </p:nvSpPr>
        <p:spPr>
          <a:xfrm>
            <a:off x="4425394" y="1465733"/>
            <a:ext cx="368656" cy="28149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373" h="21600" fill="norm" stroke="1" extrusionOk="0">
                <a:moveTo>
                  <a:pt x="5901" y="21600"/>
                </a:moveTo>
                <a:lnTo>
                  <a:pt x="1811" y="18051"/>
                </a:lnTo>
                <a:cubicBezTo>
                  <a:pt x="1811" y="18051"/>
                  <a:pt x="-227" y="16003"/>
                  <a:pt x="21" y="14563"/>
                </a:cubicBezTo>
                <a:cubicBezTo>
                  <a:pt x="252" y="13217"/>
                  <a:pt x="3716" y="5302"/>
                  <a:pt x="3716" y="5302"/>
                </a:cubicBezTo>
                <a:lnTo>
                  <a:pt x="9610" y="2848"/>
                </a:lnTo>
                <a:lnTo>
                  <a:pt x="14221" y="0"/>
                </a:lnTo>
                <a:lnTo>
                  <a:pt x="19008" y="1753"/>
                </a:lnTo>
                <a:lnTo>
                  <a:pt x="21373" y="8513"/>
                </a:lnTo>
                <a:lnTo>
                  <a:pt x="20285" y="14787"/>
                </a:lnTo>
                <a:lnTo>
                  <a:pt x="15654" y="13492"/>
                </a:lnTo>
                <a:lnTo>
                  <a:pt x="10480" y="15545"/>
                </a:lnTo>
                <a:lnTo>
                  <a:pt x="5901" y="21600"/>
                </a:lnTo>
                <a:close/>
              </a:path>
            </a:pathLst>
          </a:custGeom>
          <a:solidFill>
            <a:srgbClr val="4F7A28"/>
          </a:solidFill>
          <a:ln w="3175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/>
          </a:p>
        </p:txBody>
      </p:sp>
      <p:sp>
        <p:nvSpPr>
          <p:cNvPr id="310" name="Shape 310"/>
          <p:cNvSpPr/>
          <p:nvPr/>
        </p:nvSpPr>
        <p:spPr>
          <a:xfrm>
            <a:off x="4873794" y="1395975"/>
            <a:ext cx="1863142" cy="185958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9066" y="11024"/>
                </a:moveTo>
                <a:lnTo>
                  <a:pt x="8748" y="10101"/>
                </a:lnTo>
                <a:lnTo>
                  <a:pt x="7959" y="8452"/>
                </a:lnTo>
                <a:lnTo>
                  <a:pt x="7013" y="7025"/>
                </a:lnTo>
                <a:lnTo>
                  <a:pt x="5688" y="5927"/>
                </a:lnTo>
                <a:lnTo>
                  <a:pt x="5041" y="5260"/>
                </a:lnTo>
                <a:lnTo>
                  <a:pt x="4289" y="4756"/>
                </a:lnTo>
                <a:lnTo>
                  <a:pt x="3513" y="4340"/>
                </a:lnTo>
                <a:lnTo>
                  <a:pt x="1923" y="5054"/>
                </a:lnTo>
                <a:lnTo>
                  <a:pt x="1449" y="4358"/>
                </a:lnTo>
                <a:lnTo>
                  <a:pt x="0" y="3722"/>
                </a:lnTo>
                <a:lnTo>
                  <a:pt x="1296" y="3229"/>
                </a:lnTo>
                <a:lnTo>
                  <a:pt x="2358" y="2225"/>
                </a:lnTo>
                <a:lnTo>
                  <a:pt x="3103" y="1126"/>
                </a:lnTo>
                <a:lnTo>
                  <a:pt x="4357" y="1102"/>
                </a:lnTo>
                <a:lnTo>
                  <a:pt x="5666" y="1714"/>
                </a:lnTo>
                <a:lnTo>
                  <a:pt x="6238" y="2799"/>
                </a:lnTo>
                <a:lnTo>
                  <a:pt x="8374" y="2799"/>
                </a:lnTo>
                <a:lnTo>
                  <a:pt x="10611" y="2420"/>
                </a:lnTo>
                <a:lnTo>
                  <a:pt x="12370" y="828"/>
                </a:lnTo>
                <a:lnTo>
                  <a:pt x="13966" y="0"/>
                </a:lnTo>
                <a:lnTo>
                  <a:pt x="15842" y="109"/>
                </a:lnTo>
                <a:lnTo>
                  <a:pt x="17258" y="484"/>
                </a:lnTo>
                <a:lnTo>
                  <a:pt x="17733" y="1841"/>
                </a:lnTo>
                <a:lnTo>
                  <a:pt x="19222" y="1841"/>
                </a:lnTo>
                <a:lnTo>
                  <a:pt x="20615" y="2098"/>
                </a:lnTo>
                <a:lnTo>
                  <a:pt x="20495" y="3777"/>
                </a:lnTo>
                <a:lnTo>
                  <a:pt x="19494" y="4389"/>
                </a:lnTo>
                <a:lnTo>
                  <a:pt x="18994" y="5988"/>
                </a:lnTo>
                <a:lnTo>
                  <a:pt x="19336" y="7504"/>
                </a:lnTo>
                <a:lnTo>
                  <a:pt x="19764" y="9837"/>
                </a:lnTo>
                <a:lnTo>
                  <a:pt x="20218" y="11793"/>
                </a:lnTo>
                <a:lnTo>
                  <a:pt x="20743" y="12624"/>
                </a:lnTo>
                <a:lnTo>
                  <a:pt x="21600" y="14044"/>
                </a:lnTo>
                <a:lnTo>
                  <a:pt x="20458" y="14951"/>
                </a:lnTo>
                <a:lnTo>
                  <a:pt x="20604" y="16358"/>
                </a:lnTo>
                <a:lnTo>
                  <a:pt x="20641" y="17363"/>
                </a:lnTo>
                <a:lnTo>
                  <a:pt x="20468" y="18431"/>
                </a:lnTo>
                <a:lnTo>
                  <a:pt x="20566" y="20145"/>
                </a:lnTo>
                <a:lnTo>
                  <a:pt x="20530" y="21551"/>
                </a:lnTo>
                <a:lnTo>
                  <a:pt x="19249" y="21600"/>
                </a:lnTo>
                <a:lnTo>
                  <a:pt x="18814" y="20172"/>
                </a:lnTo>
                <a:lnTo>
                  <a:pt x="17972" y="18556"/>
                </a:lnTo>
                <a:lnTo>
                  <a:pt x="17400" y="17052"/>
                </a:lnTo>
                <a:lnTo>
                  <a:pt x="17180" y="16061"/>
                </a:lnTo>
                <a:lnTo>
                  <a:pt x="16495" y="15218"/>
                </a:lnTo>
                <a:lnTo>
                  <a:pt x="15483" y="15439"/>
                </a:lnTo>
                <a:lnTo>
                  <a:pt x="14966" y="16427"/>
                </a:lnTo>
                <a:lnTo>
                  <a:pt x="13833" y="17812"/>
                </a:lnTo>
                <a:lnTo>
                  <a:pt x="13093" y="17059"/>
                </a:lnTo>
                <a:lnTo>
                  <a:pt x="11402" y="16895"/>
                </a:lnTo>
                <a:lnTo>
                  <a:pt x="9928" y="16846"/>
                </a:lnTo>
                <a:lnTo>
                  <a:pt x="8807" y="16788"/>
                </a:lnTo>
                <a:lnTo>
                  <a:pt x="8029" y="16067"/>
                </a:lnTo>
                <a:lnTo>
                  <a:pt x="7055" y="16092"/>
                </a:lnTo>
                <a:lnTo>
                  <a:pt x="6884" y="16883"/>
                </a:lnTo>
                <a:lnTo>
                  <a:pt x="5653" y="17163"/>
                </a:lnTo>
                <a:lnTo>
                  <a:pt x="4487" y="17586"/>
                </a:lnTo>
                <a:lnTo>
                  <a:pt x="3558" y="17629"/>
                </a:lnTo>
                <a:lnTo>
                  <a:pt x="3165" y="16387"/>
                </a:lnTo>
                <a:lnTo>
                  <a:pt x="3861" y="15151"/>
                </a:lnTo>
                <a:lnTo>
                  <a:pt x="4526" y="14215"/>
                </a:lnTo>
                <a:lnTo>
                  <a:pt x="5156" y="13103"/>
                </a:lnTo>
                <a:lnTo>
                  <a:pt x="6740" y="13487"/>
                </a:lnTo>
                <a:lnTo>
                  <a:pt x="7651" y="13277"/>
                </a:lnTo>
                <a:lnTo>
                  <a:pt x="8248" y="12154"/>
                </a:lnTo>
                <a:lnTo>
                  <a:pt x="9066" y="11024"/>
                </a:lnTo>
                <a:close/>
              </a:path>
            </a:pathLst>
          </a:custGeom>
          <a:solidFill>
            <a:srgbClr val="96D35F"/>
          </a:solidFill>
          <a:ln w="3175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/>
          </a:p>
        </p:txBody>
      </p:sp>
      <p:sp>
        <p:nvSpPr>
          <p:cNvPr id="311" name="Shape 311"/>
          <p:cNvSpPr/>
          <p:nvPr/>
        </p:nvSpPr>
        <p:spPr>
          <a:xfrm>
            <a:off x="5175907" y="2705592"/>
            <a:ext cx="1740633" cy="191544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959" y="10357"/>
                </a:moveTo>
                <a:lnTo>
                  <a:pt x="900" y="8831"/>
                </a:lnTo>
                <a:lnTo>
                  <a:pt x="1476" y="7199"/>
                </a:lnTo>
                <a:lnTo>
                  <a:pt x="1352" y="6606"/>
                </a:lnTo>
                <a:lnTo>
                  <a:pt x="1116" y="5337"/>
                </a:lnTo>
                <a:lnTo>
                  <a:pt x="367" y="3877"/>
                </a:lnTo>
                <a:lnTo>
                  <a:pt x="0" y="2402"/>
                </a:lnTo>
                <a:lnTo>
                  <a:pt x="1739" y="2122"/>
                </a:lnTo>
                <a:lnTo>
                  <a:pt x="3541" y="1539"/>
                </a:lnTo>
                <a:lnTo>
                  <a:pt x="3909" y="864"/>
                </a:lnTo>
                <a:lnTo>
                  <a:pt x="4832" y="800"/>
                </a:lnTo>
                <a:lnTo>
                  <a:pt x="5717" y="1586"/>
                </a:lnTo>
                <a:lnTo>
                  <a:pt x="7095" y="1532"/>
                </a:lnTo>
                <a:lnTo>
                  <a:pt x="8841" y="1619"/>
                </a:lnTo>
                <a:lnTo>
                  <a:pt x="10064" y="1747"/>
                </a:lnTo>
                <a:lnTo>
                  <a:pt x="11153" y="2534"/>
                </a:lnTo>
                <a:lnTo>
                  <a:pt x="12111" y="1379"/>
                </a:lnTo>
                <a:lnTo>
                  <a:pt x="12767" y="148"/>
                </a:lnTo>
                <a:lnTo>
                  <a:pt x="13963" y="0"/>
                </a:lnTo>
                <a:lnTo>
                  <a:pt x="14627" y="983"/>
                </a:lnTo>
                <a:lnTo>
                  <a:pt x="14974" y="1877"/>
                </a:lnTo>
                <a:lnTo>
                  <a:pt x="15703" y="3603"/>
                </a:lnTo>
                <a:lnTo>
                  <a:pt x="16489" y="4886"/>
                </a:lnTo>
                <a:lnTo>
                  <a:pt x="16965" y="6155"/>
                </a:lnTo>
                <a:lnTo>
                  <a:pt x="18120" y="6213"/>
                </a:lnTo>
                <a:lnTo>
                  <a:pt x="18847" y="7535"/>
                </a:lnTo>
                <a:lnTo>
                  <a:pt x="18004" y="8146"/>
                </a:lnTo>
                <a:lnTo>
                  <a:pt x="17347" y="9689"/>
                </a:lnTo>
                <a:lnTo>
                  <a:pt x="18414" y="9794"/>
                </a:lnTo>
                <a:lnTo>
                  <a:pt x="19624" y="9954"/>
                </a:lnTo>
                <a:lnTo>
                  <a:pt x="20494" y="10531"/>
                </a:lnTo>
                <a:lnTo>
                  <a:pt x="21600" y="11129"/>
                </a:lnTo>
                <a:lnTo>
                  <a:pt x="21180" y="12288"/>
                </a:lnTo>
                <a:lnTo>
                  <a:pt x="19314" y="12156"/>
                </a:lnTo>
                <a:lnTo>
                  <a:pt x="17614" y="12284"/>
                </a:lnTo>
                <a:lnTo>
                  <a:pt x="16240" y="12200"/>
                </a:lnTo>
                <a:lnTo>
                  <a:pt x="14715" y="12564"/>
                </a:lnTo>
                <a:lnTo>
                  <a:pt x="13387" y="12724"/>
                </a:lnTo>
                <a:lnTo>
                  <a:pt x="12505" y="12627"/>
                </a:lnTo>
                <a:lnTo>
                  <a:pt x="12041" y="13767"/>
                </a:lnTo>
                <a:lnTo>
                  <a:pt x="10817" y="13567"/>
                </a:lnTo>
                <a:lnTo>
                  <a:pt x="10003" y="14047"/>
                </a:lnTo>
                <a:lnTo>
                  <a:pt x="10062" y="15197"/>
                </a:lnTo>
                <a:lnTo>
                  <a:pt x="9546" y="16225"/>
                </a:lnTo>
                <a:lnTo>
                  <a:pt x="8794" y="16830"/>
                </a:lnTo>
                <a:lnTo>
                  <a:pt x="8089" y="16137"/>
                </a:lnTo>
                <a:lnTo>
                  <a:pt x="6913" y="16741"/>
                </a:lnTo>
                <a:lnTo>
                  <a:pt x="6946" y="17795"/>
                </a:lnTo>
                <a:lnTo>
                  <a:pt x="6547" y="18942"/>
                </a:lnTo>
                <a:lnTo>
                  <a:pt x="6520" y="20378"/>
                </a:lnTo>
                <a:lnTo>
                  <a:pt x="6490" y="21600"/>
                </a:lnTo>
                <a:lnTo>
                  <a:pt x="3912" y="21541"/>
                </a:lnTo>
                <a:lnTo>
                  <a:pt x="3090" y="21097"/>
                </a:lnTo>
                <a:lnTo>
                  <a:pt x="1599" y="20028"/>
                </a:lnTo>
                <a:lnTo>
                  <a:pt x="1098" y="18952"/>
                </a:lnTo>
                <a:lnTo>
                  <a:pt x="330" y="17364"/>
                </a:lnTo>
                <a:lnTo>
                  <a:pt x="1030" y="15650"/>
                </a:lnTo>
                <a:lnTo>
                  <a:pt x="2522" y="14742"/>
                </a:lnTo>
                <a:lnTo>
                  <a:pt x="3320" y="13564"/>
                </a:lnTo>
                <a:lnTo>
                  <a:pt x="3636" y="12012"/>
                </a:lnTo>
                <a:lnTo>
                  <a:pt x="1998" y="12138"/>
                </a:lnTo>
                <a:lnTo>
                  <a:pt x="959" y="10357"/>
                </a:lnTo>
                <a:close/>
              </a:path>
            </a:pathLst>
          </a:custGeom>
          <a:solidFill>
            <a:srgbClr val="CCE8B5"/>
          </a:solidFill>
          <a:ln w="3175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/>
          </a:p>
        </p:txBody>
      </p:sp>
      <p:sp>
        <p:nvSpPr>
          <p:cNvPr id="312" name="Shape 312"/>
          <p:cNvSpPr/>
          <p:nvPr/>
        </p:nvSpPr>
        <p:spPr>
          <a:xfrm>
            <a:off x="5695575" y="3908569"/>
            <a:ext cx="842650" cy="83053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18802"/>
                </a:moveTo>
                <a:lnTo>
                  <a:pt x="65" y="14352"/>
                </a:lnTo>
                <a:lnTo>
                  <a:pt x="769" y="10773"/>
                </a:lnTo>
                <a:lnTo>
                  <a:pt x="1117" y="7119"/>
                </a:lnTo>
                <a:lnTo>
                  <a:pt x="3265" y="6124"/>
                </a:lnTo>
                <a:lnTo>
                  <a:pt x="4755" y="7413"/>
                </a:lnTo>
                <a:lnTo>
                  <a:pt x="6579" y="5720"/>
                </a:lnTo>
                <a:lnTo>
                  <a:pt x="7331" y="3884"/>
                </a:lnTo>
                <a:lnTo>
                  <a:pt x="7401" y="995"/>
                </a:lnTo>
                <a:lnTo>
                  <a:pt x="9153" y="0"/>
                </a:lnTo>
                <a:lnTo>
                  <a:pt x="13396" y="574"/>
                </a:lnTo>
                <a:lnTo>
                  <a:pt x="16639" y="999"/>
                </a:lnTo>
                <a:lnTo>
                  <a:pt x="18998" y="3441"/>
                </a:lnTo>
                <a:lnTo>
                  <a:pt x="19499" y="7504"/>
                </a:lnTo>
                <a:lnTo>
                  <a:pt x="19166" y="11177"/>
                </a:lnTo>
                <a:lnTo>
                  <a:pt x="18954" y="15760"/>
                </a:lnTo>
                <a:lnTo>
                  <a:pt x="20480" y="17085"/>
                </a:lnTo>
                <a:lnTo>
                  <a:pt x="21600" y="19027"/>
                </a:lnTo>
                <a:lnTo>
                  <a:pt x="19864" y="19607"/>
                </a:lnTo>
                <a:lnTo>
                  <a:pt x="17229" y="20874"/>
                </a:lnTo>
                <a:lnTo>
                  <a:pt x="14659" y="21600"/>
                </a:lnTo>
                <a:lnTo>
                  <a:pt x="10890" y="21242"/>
                </a:lnTo>
                <a:lnTo>
                  <a:pt x="5108" y="21107"/>
                </a:lnTo>
                <a:lnTo>
                  <a:pt x="3030" y="19923"/>
                </a:lnTo>
                <a:lnTo>
                  <a:pt x="0" y="18802"/>
                </a:lnTo>
                <a:close/>
              </a:path>
            </a:pathLst>
          </a:custGeom>
          <a:solidFill>
            <a:srgbClr val="CCE8B5"/>
          </a:solidFill>
          <a:ln w="3175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/>
          </a:p>
        </p:txBody>
      </p:sp>
      <p:sp>
        <p:nvSpPr>
          <p:cNvPr id="313" name="Shape 313"/>
          <p:cNvSpPr/>
          <p:nvPr/>
        </p:nvSpPr>
        <p:spPr>
          <a:xfrm>
            <a:off x="6137881" y="3785187"/>
            <a:ext cx="889913" cy="89135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9643" y="20618"/>
                </a:moveTo>
                <a:lnTo>
                  <a:pt x="7299" y="17134"/>
                </a:lnTo>
                <a:lnTo>
                  <a:pt x="7426" y="13821"/>
                </a:lnTo>
                <a:lnTo>
                  <a:pt x="7666" y="11161"/>
                </a:lnTo>
                <a:lnTo>
                  <a:pt x="7308" y="6278"/>
                </a:lnTo>
                <a:lnTo>
                  <a:pt x="4733" y="3859"/>
                </a:lnTo>
                <a:lnTo>
                  <a:pt x="2765" y="3555"/>
                </a:lnTo>
                <a:lnTo>
                  <a:pt x="0" y="3448"/>
                </a:lnTo>
                <a:lnTo>
                  <a:pt x="1310" y="1123"/>
                </a:lnTo>
                <a:lnTo>
                  <a:pt x="4208" y="976"/>
                </a:lnTo>
                <a:lnTo>
                  <a:pt x="8468" y="0"/>
                </a:lnTo>
                <a:lnTo>
                  <a:pt x="11710" y="219"/>
                </a:lnTo>
                <a:lnTo>
                  <a:pt x="15293" y="36"/>
                </a:lnTo>
                <a:lnTo>
                  <a:pt x="17848" y="219"/>
                </a:lnTo>
                <a:lnTo>
                  <a:pt x="19164" y="1358"/>
                </a:lnTo>
                <a:lnTo>
                  <a:pt x="21600" y="2023"/>
                </a:lnTo>
                <a:lnTo>
                  <a:pt x="21359" y="5638"/>
                </a:lnTo>
                <a:lnTo>
                  <a:pt x="19589" y="7988"/>
                </a:lnTo>
                <a:lnTo>
                  <a:pt x="17439" y="8927"/>
                </a:lnTo>
                <a:lnTo>
                  <a:pt x="16759" y="10592"/>
                </a:lnTo>
                <a:lnTo>
                  <a:pt x="16803" y="14865"/>
                </a:lnTo>
                <a:lnTo>
                  <a:pt x="16803" y="17647"/>
                </a:lnTo>
                <a:lnTo>
                  <a:pt x="16671" y="19868"/>
                </a:lnTo>
                <a:lnTo>
                  <a:pt x="15231" y="21600"/>
                </a:lnTo>
                <a:lnTo>
                  <a:pt x="13125" y="21471"/>
                </a:lnTo>
                <a:lnTo>
                  <a:pt x="9643" y="20618"/>
                </a:lnTo>
                <a:close/>
              </a:path>
            </a:pathLst>
          </a:custGeom>
          <a:solidFill>
            <a:srgbClr val="B1DD8C"/>
          </a:solidFill>
          <a:ln w="3175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/>
          </a:p>
        </p:txBody>
      </p:sp>
      <p:sp>
        <p:nvSpPr>
          <p:cNvPr id="314" name="Shape 314"/>
          <p:cNvSpPr/>
          <p:nvPr/>
        </p:nvSpPr>
        <p:spPr>
          <a:xfrm>
            <a:off x="6636573" y="3867078"/>
            <a:ext cx="1397008" cy="171655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057" y="21558"/>
                </a:moveTo>
                <a:lnTo>
                  <a:pt x="1641" y="20534"/>
                </a:lnTo>
                <a:lnTo>
                  <a:pt x="747" y="19215"/>
                </a:lnTo>
                <a:lnTo>
                  <a:pt x="1214" y="17960"/>
                </a:lnTo>
                <a:lnTo>
                  <a:pt x="889" y="16460"/>
                </a:lnTo>
                <a:lnTo>
                  <a:pt x="0" y="15006"/>
                </a:lnTo>
                <a:lnTo>
                  <a:pt x="1590" y="14157"/>
                </a:lnTo>
                <a:lnTo>
                  <a:pt x="2293" y="13846"/>
                </a:lnTo>
                <a:lnTo>
                  <a:pt x="2162" y="12391"/>
                </a:lnTo>
                <a:lnTo>
                  <a:pt x="1950" y="10283"/>
                </a:lnTo>
                <a:lnTo>
                  <a:pt x="2812" y="9424"/>
                </a:lnTo>
                <a:lnTo>
                  <a:pt x="3138" y="7000"/>
                </a:lnTo>
                <a:lnTo>
                  <a:pt x="3037" y="6010"/>
                </a:lnTo>
                <a:lnTo>
                  <a:pt x="2931" y="4673"/>
                </a:lnTo>
                <a:lnTo>
                  <a:pt x="3268" y="3596"/>
                </a:lnTo>
                <a:lnTo>
                  <a:pt x="4623" y="3268"/>
                </a:lnTo>
                <a:lnTo>
                  <a:pt x="5984" y="1787"/>
                </a:lnTo>
                <a:lnTo>
                  <a:pt x="6153" y="0"/>
                </a:lnTo>
                <a:lnTo>
                  <a:pt x="8054" y="862"/>
                </a:lnTo>
                <a:lnTo>
                  <a:pt x="9612" y="1490"/>
                </a:lnTo>
                <a:lnTo>
                  <a:pt x="11214" y="1787"/>
                </a:lnTo>
                <a:lnTo>
                  <a:pt x="12329" y="2844"/>
                </a:lnTo>
                <a:lnTo>
                  <a:pt x="14423" y="2518"/>
                </a:lnTo>
                <a:lnTo>
                  <a:pt x="16585" y="2332"/>
                </a:lnTo>
                <a:lnTo>
                  <a:pt x="17374" y="3829"/>
                </a:lnTo>
                <a:lnTo>
                  <a:pt x="19388" y="3923"/>
                </a:lnTo>
                <a:lnTo>
                  <a:pt x="21600" y="3406"/>
                </a:lnTo>
                <a:lnTo>
                  <a:pt x="21600" y="4721"/>
                </a:lnTo>
                <a:lnTo>
                  <a:pt x="20626" y="5607"/>
                </a:lnTo>
                <a:lnTo>
                  <a:pt x="19434" y="6685"/>
                </a:lnTo>
                <a:lnTo>
                  <a:pt x="19518" y="8101"/>
                </a:lnTo>
                <a:lnTo>
                  <a:pt x="17577" y="8838"/>
                </a:lnTo>
                <a:lnTo>
                  <a:pt x="17327" y="10484"/>
                </a:lnTo>
                <a:lnTo>
                  <a:pt x="16676" y="11842"/>
                </a:lnTo>
                <a:lnTo>
                  <a:pt x="15522" y="12295"/>
                </a:lnTo>
                <a:lnTo>
                  <a:pt x="14123" y="12002"/>
                </a:lnTo>
                <a:lnTo>
                  <a:pt x="12382" y="13250"/>
                </a:lnTo>
                <a:lnTo>
                  <a:pt x="11189" y="14142"/>
                </a:lnTo>
                <a:lnTo>
                  <a:pt x="10403" y="15765"/>
                </a:lnTo>
                <a:lnTo>
                  <a:pt x="10768" y="17220"/>
                </a:lnTo>
                <a:lnTo>
                  <a:pt x="11016" y="18769"/>
                </a:lnTo>
                <a:lnTo>
                  <a:pt x="11572" y="19864"/>
                </a:lnTo>
                <a:lnTo>
                  <a:pt x="9499" y="20302"/>
                </a:lnTo>
                <a:lnTo>
                  <a:pt x="7328" y="20255"/>
                </a:lnTo>
                <a:lnTo>
                  <a:pt x="5895" y="19350"/>
                </a:lnTo>
                <a:lnTo>
                  <a:pt x="4532" y="20365"/>
                </a:lnTo>
                <a:lnTo>
                  <a:pt x="4131" y="21600"/>
                </a:lnTo>
                <a:lnTo>
                  <a:pt x="2057" y="21558"/>
                </a:lnTo>
                <a:close/>
              </a:path>
            </a:pathLst>
          </a:custGeom>
          <a:solidFill>
            <a:srgbClr val="E0EDD4"/>
          </a:solidFill>
          <a:ln w="3175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/>
          </a:p>
        </p:txBody>
      </p:sp>
      <p:sp>
        <p:nvSpPr>
          <p:cNvPr id="315" name="Shape 315"/>
          <p:cNvSpPr/>
          <p:nvPr/>
        </p:nvSpPr>
        <p:spPr>
          <a:xfrm>
            <a:off x="6567543" y="2901391"/>
            <a:ext cx="1582709" cy="12742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11359"/>
                </a:moveTo>
                <a:lnTo>
                  <a:pt x="616" y="9184"/>
                </a:lnTo>
                <a:lnTo>
                  <a:pt x="1648" y="7873"/>
                </a:lnTo>
                <a:lnTo>
                  <a:pt x="3996" y="8911"/>
                </a:lnTo>
                <a:lnTo>
                  <a:pt x="5912" y="9422"/>
                </a:lnTo>
                <a:lnTo>
                  <a:pt x="7787" y="9828"/>
                </a:lnTo>
                <a:lnTo>
                  <a:pt x="9599" y="9306"/>
                </a:lnTo>
                <a:lnTo>
                  <a:pt x="10361" y="7522"/>
                </a:lnTo>
                <a:lnTo>
                  <a:pt x="11278" y="5185"/>
                </a:lnTo>
                <a:lnTo>
                  <a:pt x="10821" y="4310"/>
                </a:lnTo>
                <a:lnTo>
                  <a:pt x="11729" y="1784"/>
                </a:lnTo>
                <a:lnTo>
                  <a:pt x="13265" y="493"/>
                </a:lnTo>
                <a:lnTo>
                  <a:pt x="14615" y="0"/>
                </a:lnTo>
                <a:lnTo>
                  <a:pt x="15861" y="795"/>
                </a:lnTo>
                <a:lnTo>
                  <a:pt x="17663" y="931"/>
                </a:lnTo>
                <a:lnTo>
                  <a:pt x="19428" y="391"/>
                </a:lnTo>
                <a:lnTo>
                  <a:pt x="20571" y="1323"/>
                </a:lnTo>
                <a:lnTo>
                  <a:pt x="21600" y="3639"/>
                </a:lnTo>
                <a:lnTo>
                  <a:pt x="21322" y="6260"/>
                </a:lnTo>
                <a:lnTo>
                  <a:pt x="20954" y="8220"/>
                </a:lnTo>
                <a:lnTo>
                  <a:pt x="20692" y="10238"/>
                </a:lnTo>
                <a:lnTo>
                  <a:pt x="19833" y="11411"/>
                </a:lnTo>
                <a:lnTo>
                  <a:pt x="18454" y="13110"/>
                </a:lnTo>
                <a:lnTo>
                  <a:pt x="18961" y="14432"/>
                </a:lnTo>
                <a:lnTo>
                  <a:pt x="19818" y="15823"/>
                </a:lnTo>
                <a:lnTo>
                  <a:pt x="20511" y="16936"/>
                </a:lnTo>
                <a:lnTo>
                  <a:pt x="20885" y="19027"/>
                </a:lnTo>
                <a:lnTo>
                  <a:pt x="20655" y="20386"/>
                </a:lnTo>
                <a:lnTo>
                  <a:pt x="19822" y="20974"/>
                </a:lnTo>
                <a:lnTo>
                  <a:pt x="18442" y="21600"/>
                </a:lnTo>
                <a:lnTo>
                  <a:pt x="16225" y="21459"/>
                </a:lnTo>
                <a:lnTo>
                  <a:pt x="15493" y="19505"/>
                </a:lnTo>
                <a:lnTo>
                  <a:pt x="13569" y="19863"/>
                </a:lnTo>
                <a:lnTo>
                  <a:pt x="11744" y="20202"/>
                </a:lnTo>
                <a:lnTo>
                  <a:pt x="10883" y="18889"/>
                </a:lnTo>
                <a:lnTo>
                  <a:pt x="9278" y="18451"/>
                </a:lnTo>
                <a:lnTo>
                  <a:pt x="8320" y="17874"/>
                </a:lnTo>
                <a:lnTo>
                  <a:pt x="7219" y="16836"/>
                </a:lnTo>
                <a:lnTo>
                  <a:pt x="6078" y="16307"/>
                </a:lnTo>
                <a:lnTo>
                  <a:pt x="5071" y="16020"/>
                </a:lnTo>
                <a:lnTo>
                  <a:pt x="4171" y="15130"/>
                </a:lnTo>
                <a:lnTo>
                  <a:pt x="4833" y="13687"/>
                </a:lnTo>
                <a:lnTo>
                  <a:pt x="3946" y="12672"/>
                </a:lnTo>
                <a:lnTo>
                  <a:pt x="2793" y="11775"/>
                </a:lnTo>
                <a:lnTo>
                  <a:pt x="1806" y="11414"/>
                </a:lnTo>
                <a:lnTo>
                  <a:pt x="0" y="11359"/>
                </a:lnTo>
                <a:close/>
              </a:path>
            </a:pathLst>
          </a:custGeom>
          <a:solidFill>
            <a:srgbClr val="B1DD8C"/>
          </a:solidFill>
          <a:ln w="3175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/>
          </a:p>
        </p:txBody>
      </p:sp>
      <p:sp>
        <p:nvSpPr>
          <p:cNvPr id="316" name="Shape 316"/>
          <p:cNvSpPr/>
          <p:nvPr/>
        </p:nvSpPr>
        <p:spPr>
          <a:xfrm>
            <a:off x="6638552" y="2920500"/>
            <a:ext cx="751701" cy="56417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551" y="17141"/>
                </a:moveTo>
                <a:lnTo>
                  <a:pt x="209" y="13492"/>
                </a:lnTo>
                <a:lnTo>
                  <a:pt x="236" y="8192"/>
                </a:lnTo>
                <a:lnTo>
                  <a:pt x="0" y="0"/>
                </a:lnTo>
                <a:lnTo>
                  <a:pt x="3829" y="1949"/>
                </a:lnTo>
                <a:lnTo>
                  <a:pt x="6771" y="2651"/>
                </a:lnTo>
                <a:lnTo>
                  <a:pt x="10487" y="1291"/>
                </a:lnTo>
                <a:lnTo>
                  <a:pt x="14113" y="2743"/>
                </a:lnTo>
                <a:lnTo>
                  <a:pt x="16544" y="5079"/>
                </a:lnTo>
                <a:lnTo>
                  <a:pt x="18292" y="8519"/>
                </a:lnTo>
                <a:lnTo>
                  <a:pt x="20736" y="8463"/>
                </a:lnTo>
                <a:lnTo>
                  <a:pt x="21600" y="11376"/>
                </a:lnTo>
                <a:lnTo>
                  <a:pt x="20474" y="14001"/>
                </a:lnTo>
                <a:lnTo>
                  <a:pt x="19497" y="17362"/>
                </a:lnTo>
                <a:lnTo>
                  <a:pt x="17854" y="20506"/>
                </a:lnTo>
                <a:lnTo>
                  <a:pt x="14824" y="21600"/>
                </a:lnTo>
                <a:lnTo>
                  <a:pt x="9412" y="20593"/>
                </a:lnTo>
                <a:lnTo>
                  <a:pt x="6278" y="19376"/>
                </a:lnTo>
                <a:lnTo>
                  <a:pt x="1551" y="17141"/>
                </a:lnTo>
                <a:close/>
              </a:path>
            </a:pathLst>
          </a:custGeom>
          <a:solidFill>
            <a:srgbClr val="96D35F"/>
          </a:solidFill>
          <a:ln w="3175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/>
          </a:p>
        </p:txBody>
      </p:sp>
      <p:sp>
        <p:nvSpPr>
          <p:cNvPr id="317" name="Shape 317"/>
          <p:cNvSpPr/>
          <p:nvPr/>
        </p:nvSpPr>
        <p:spPr>
          <a:xfrm>
            <a:off x="6509636" y="1119093"/>
            <a:ext cx="1578400" cy="203545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3153" y="15640"/>
                </a:moveTo>
                <a:lnTo>
                  <a:pt x="1435" y="13768"/>
                </a:lnTo>
                <a:lnTo>
                  <a:pt x="1210" y="12558"/>
                </a:lnTo>
                <a:lnTo>
                  <a:pt x="658" y="10635"/>
                </a:lnTo>
                <a:lnTo>
                  <a:pt x="0" y="8608"/>
                </a:lnTo>
                <a:lnTo>
                  <a:pt x="675" y="7021"/>
                </a:lnTo>
                <a:lnTo>
                  <a:pt x="1861" y="6422"/>
                </a:lnTo>
                <a:lnTo>
                  <a:pt x="1945" y="4900"/>
                </a:lnTo>
                <a:lnTo>
                  <a:pt x="3466" y="4667"/>
                </a:lnTo>
                <a:lnTo>
                  <a:pt x="2976" y="3237"/>
                </a:lnTo>
                <a:lnTo>
                  <a:pt x="5085" y="2940"/>
                </a:lnTo>
                <a:lnTo>
                  <a:pt x="7217" y="2121"/>
                </a:lnTo>
                <a:lnTo>
                  <a:pt x="8690" y="756"/>
                </a:lnTo>
                <a:lnTo>
                  <a:pt x="10268" y="0"/>
                </a:lnTo>
                <a:lnTo>
                  <a:pt x="10604" y="1000"/>
                </a:lnTo>
                <a:lnTo>
                  <a:pt x="11896" y="1886"/>
                </a:lnTo>
                <a:lnTo>
                  <a:pt x="13358" y="2042"/>
                </a:lnTo>
                <a:lnTo>
                  <a:pt x="14376" y="1534"/>
                </a:lnTo>
                <a:lnTo>
                  <a:pt x="15819" y="1275"/>
                </a:lnTo>
                <a:lnTo>
                  <a:pt x="16581" y="2190"/>
                </a:lnTo>
                <a:lnTo>
                  <a:pt x="16096" y="3023"/>
                </a:lnTo>
                <a:lnTo>
                  <a:pt x="14954" y="2907"/>
                </a:lnTo>
                <a:lnTo>
                  <a:pt x="13509" y="3337"/>
                </a:lnTo>
                <a:lnTo>
                  <a:pt x="14244" y="4155"/>
                </a:lnTo>
                <a:lnTo>
                  <a:pt x="15807" y="5000"/>
                </a:lnTo>
                <a:lnTo>
                  <a:pt x="16861" y="5663"/>
                </a:lnTo>
                <a:lnTo>
                  <a:pt x="17716" y="6679"/>
                </a:lnTo>
                <a:lnTo>
                  <a:pt x="18584" y="7551"/>
                </a:lnTo>
                <a:lnTo>
                  <a:pt x="18483" y="9716"/>
                </a:lnTo>
                <a:lnTo>
                  <a:pt x="19235" y="11214"/>
                </a:lnTo>
                <a:lnTo>
                  <a:pt x="19789" y="11970"/>
                </a:lnTo>
                <a:lnTo>
                  <a:pt x="21048" y="12817"/>
                </a:lnTo>
                <a:lnTo>
                  <a:pt x="21399" y="14302"/>
                </a:lnTo>
                <a:lnTo>
                  <a:pt x="21600" y="15327"/>
                </a:lnTo>
                <a:lnTo>
                  <a:pt x="20628" y="16583"/>
                </a:lnTo>
                <a:lnTo>
                  <a:pt x="20308" y="17710"/>
                </a:lnTo>
                <a:lnTo>
                  <a:pt x="18260" y="17827"/>
                </a:lnTo>
                <a:lnTo>
                  <a:pt x="16765" y="17907"/>
                </a:lnTo>
                <a:lnTo>
                  <a:pt x="15821" y="18614"/>
                </a:lnTo>
                <a:lnTo>
                  <a:pt x="15141" y="19072"/>
                </a:lnTo>
                <a:lnTo>
                  <a:pt x="14157" y="19300"/>
                </a:lnTo>
                <a:lnTo>
                  <a:pt x="12823" y="19854"/>
                </a:lnTo>
                <a:lnTo>
                  <a:pt x="11503" y="21600"/>
                </a:lnTo>
                <a:lnTo>
                  <a:pt x="10560" y="21427"/>
                </a:lnTo>
                <a:lnTo>
                  <a:pt x="9856" y="20817"/>
                </a:lnTo>
                <a:lnTo>
                  <a:pt x="8899" y="20100"/>
                </a:lnTo>
                <a:lnTo>
                  <a:pt x="7508" y="19545"/>
                </a:lnTo>
                <a:lnTo>
                  <a:pt x="6306" y="19485"/>
                </a:lnTo>
                <a:lnTo>
                  <a:pt x="4981" y="19927"/>
                </a:lnTo>
                <a:lnTo>
                  <a:pt x="3396" y="19520"/>
                </a:lnTo>
                <a:lnTo>
                  <a:pt x="1836" y="19197"/>
                </a:lnTo>
                <a:lnTo>
                  <a:pt x="1941" y="18079"/>
                </a:lnTo>
                <a:lnTo>
                  <a:pt x="1783" y="16544"/>
                </a:lnTo>
                <a:lnTo>
                  <a:pt x="3153" y="15640"/>
                </a:lnTo>
                <a:close/>
              </a:path>
            </a:pathLst>
          </a:custGeom>
          <a:solidFill>
            <a:srgbClr val="77BB41"/>
          </a:solidFill>
          <a:ln w="3175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/>
          </a:p>
        </p:txBody>
      </p:sp>
      <p:sp>
        <p:nvSpPr>
          <p:cNvPr id="318" name="Shape 318"/>
          <p:cNvSpPr/>
          <p:nvPr/>
        </p:nvSpPr>
        <p:spPr>
          <a:xfrm>
            <a:off x="6541083" y="661323"/>
            <a:ext cx="1342814" cy="7480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4749" y="21600"/>
                </a:moveTo>
                <a:lnTo>
                  <a:pt x="3726" y="18793"/>
                </a:lnTo>
                <a:lnTo>
                  <a:pt x="2557" y="17297"/>
                </a:lnTo>
                <a:lnTo>
                  <a:pt x="1713" y="15611"/>
                </a:lnTo>
                <a:lnTo>
                  <a:pt x="0" y="13152"/>
                </a:lnTo>
                <a:lnTo>
                  <a:pt x="1757" y="10114"/>
                </a:lnTo>
                <a:lnTo>
                  <a:pt x="4203" y="5403"/>
                </a:lnTo>
                <a:lnTo>
                  <a:pt x="5783" y="2007"/>
                </a:lnTo>
                <a:lnTo>
                  <a:pt x="8228" y="1740"/>
                </a:lnTo>
                <a:lnTo>
                  <a:pt x="10226" y="0"/>
                </a:lnTo>
                <a:lnTo>
                  <a:pt x="12268" y="1954"/>
                </a:lnTo>
                <a:lnTo>
                  <a:pt x="14753" y="4684"/>
                </a:lnTo>
                <a:lnTo>
                  <a:pt x="16989" y="7360"/>
                </a:lnTo>
                <a:lnTo>
                  <a:pt x="19609" y="9394"/>
                </a:lnTo>
                <a:lnTo>
                  <a:pt x="20862" y="12392"/>
                </a:lnTo>
                <a:lnTo>
                  <a:pt x="21600" y="16879"/>
                </a:lnTo>
                <a:lnTo>
                  <a:pt x="19299" y="14832"/>
                </a:lnTo>
                <a:lnTo>
                  <a:pt x="18364" y="15999"/>
                </a:lnTo>
                <a:lnTo>
                  <a:pt x="16191" y="12746"/>
                </a:lnTo>
                <a:lnTo>
                  <a:pt x="14437" y="11331"/>
                </a:lnTo>
                <a:lnTo>
                  <a:pt x="12842" y="11331"/>
                </a:lnTo>
                <a:lnTo>
                  <a:pt x="11496" y="13198"/>
                </a:lnTo>
                <a:lnTo>
                  <a:pt x="9679" y="15098"/>
                </a:lnTo>
                <a:lnTo>
                  <a:pt x="8043" y="18879"/>
                </a:lnTo>
                <a:lnTo>
                  <a:pt x="6582" y="20327"/>
                </a:lnTo>
                <a:lnTo>
                  <a:pt x="4749" y="21600"/>
                </a:lnTo>
                <a:close/>
              </a:path>
            </a:pathLst>
          </a:custGeom>
          <a:solidFill>
            <a:srgbClr val="96D35F"/>
          </a:solidFill>
          <a:ln w="3175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/>
          </a:p>
        </p:txBody>
      </p:sp>
      <p:sp>
        <p:nvSpPr>
          <p:cNvPr id="319" name="Shape 319"/>
          <p:cNvSpPr/>
          <p:nvPr/>
        </p:nvSpPr>
        <p:spPr>
          <a:xfrm>
            <a:off x="7257740" y="1052934"/>
            <a:ext cx="2034249" cy="126464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8370" y="21600"/>
                </a:moveTo>
                <a:lnTo>
                  <a:pt x="7541" y="20827"/>
                </a:lnTo>
                <a:lnTo>
                  <a:pt x="7033" y="19389"/>
                </a:lnTo>
                <a:lnTo>
                  <a:pt x="6462" y="16926"/>
                </a:lnTo>
                <a:lnTo>
                  <a:pt x="6417" y="13229"/>
                </a:lnTo>
                <a:lnTo>
                  <a:pt x="5943" y="12272"/>
                </a:lnTo>
                <a:lnTo>
                  <a:pt x="5412" y="10835"/>
                </a:lnTo>
                <a:lnTo>
                  <a:pt x="4509" y="9348"/>
                </a:lnTo>
                <a:lnTo>
                  <a:pt x="3412" y="8211"/>
                </a:lnTo>
                <a:lnTo>
                  <a:pt x="2526" y="6374"/>
                </a:lnTo>
                <a:lnTo>
                  <a:pt x="3621" y="5984"/>
                </a:lnTo>
                <a:lnTo>
                  <a:pt x="4591" y="5918"/>
                </a:lnTo>
                <a:lnTo>
                  <a:pt x="4863" y="4789"/>
                </a:lnTo>
                <a:lnTo>
                  <a:pt x="4312" y="3204"/>
                </a:lnTo>
                <a:lnTo>
                  <a:pt x="3367" y="3576"/>
                </a:lnTo>
                <a:lnTo>
                  <a:pt x="2445" y="4505"/>
                </a:lnTo>
                <a:lnTo>
                  <a:pt x="1335" y="4097"/>
                </a:lnTo>
                <a:lnTo>
                  <a:pt x="373" y="2793"/>
                </a:lnTo>
                <a:lnTo>
                  <a:pt x="0" y="1242"/>
                </a:lnTo>
                <a:lnTo>
                  <a:pt x="872" y="183"/>
                </a:lnTo>
                <a:lnTo>
                  <a:pt x="1861" y="0"/>
                </a:lnTo>
                <a:lnTo>
                  <a:pt x="3016" y="962"/>
                </a:lnTo>
                <a:lnTo>
                  <a:pt x="4515" y="2772"/>
                </a:lnTo>
                <a:lnTo>
                  <a:pt x="5112" y="2068"/>
                </a:lnTo>
                <a:lnTo>
                  <a:pt x="6581" y="3124"/>
                </a:lnTo>
                <a:lnTo>
                  <a:pt x="7567" y="3930"/>
                </a:lnTo>
                <a:lnTo>
                  <a:pt x="9438" y="2574"/>
                </a:lnTo>
                <a:lnTo>
                  <a:pt x="11251" y="2480"/>
                </a:lnTo>
                <a:lnTo>
                  <a:pt x="13059" y="2480"/>
                </a:lnTo>
                <a:lnTo>
                  <a:pt x="14578" y="3536"/>
                </a:lnTo>
                <a:lnTo>
                  <a:pt x="16175" y="5032"/>
                </a:lnTo>
                <a:lnTo>
                  <a:pt x="17435" y="6339"/>
                </a:lnTo>
                <a:lnTo>
                  <a:pt x="18362" y="7187"/>
                </a:lnTo>
                <a:lnTo>
                  <a:pt x="19352" y="8115"/>
                </a:lnTo>
                <a:lnTo>
                  <a:pt x="20058" y="9249"/>
                </a:lnTo>
                <a:lnTo>
                  <a:pt x="20823" y="10936"/>
                </a:lnTo>
                <a:lnTo>
                  <a:pt x="21600" y="13124"/>
                </a:lnTo>
                <a:lnTo>
                  <a:pt x="20428" y="14741"/>
                </a:lnTo>
                <a:lnTo>
                  <a:pt x="19732" y="13647"/>
                </a:lnTo>
                <a:lnTo>
                  <a:pt x="19330" y="11930"/>
                </a:lnTo>
                <a:lnTo>
                  <a:pt x="17619" y="11772"/>
                </a:lnTo>
                <a:lnTo>
                  <a:pt x="18342" y="14526"/>
                </a:lnTo>
                <a:lnTo>
                  <a:pt x="16926" y="15169"/>
                </a:lnTo>
                <a:lnTo>
                  <a:pt x="15419" y="15042"/>
                </a:lnTo>
                <a:lnTo>
                  <a:pt x="14154" y="13877"/>
                </a:lnTo>
                <a:lnTo>
                  <a:pt x="13242" y="14792"/>
                </a:lnTo>
                <a:lnTo>
                  <a:pt x="12136" y="14384"/>
                </a:lnTo>
                <a:lnTo>
                  <a:pt x="10823" y="14006"/>
                </a:lnTo>
                <a:lnTo>
                  <a:pt x="10394" y="15472"/>
                </a:lnTo>
                <a:lnTo>
                  <a:pt x="9692" y="17427"/>
                </a:lnTo>
                <a:lnTo>
                  <a:pt x="9232" y="19397"/>
                </a:lnTo>
                <a:lnTo>
                  <a:pt x="8370" y="21600"/>
                </a:lnTo>
                <a:close/>
              </a:path>
            </a:pathLst>
          </a:custGeom>
          <a:solidFill>
            <a:srgbClr val="96D35F"/>
          </a:solidFill>
          <a:ln w="3175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/>
          </a:p>
        </p:txBody>
      </p:sp>
      <p:sp>
        <p:nvSpPr>
          <p:cNvPr id="320" name="Shape 320"/>
          <p:cNvSpPr/>
          <p:nvPr/>
        </p:nvSpPr>
        <p:spPr>
          <a:xfrm>
            <a:off x="7627786" y="1742783"/>
            <a:ext cx="2285064" cy="250186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10001"/>
                </a:moveTo>
                <a:lnTo>
                  <a:pt x="957" y="9226"/>
                </a:lnTo>
                <a:lnTo>
                  <a:pt x="1783" y="9193"/>
                </a:lnTo>
                <a:lnTo>
                  <a:pt x="3459" y="9037"/>
                </a:lnTo>
                <a:lnTo>
                  <a:pt x="3617" y="8209"/>
                </a:lnTo>
                <a:lnTo>
                  <a:pt x="4324" y="6941"/>
                </a:lnTo>
                <a:lnTo>
                  <a:pt x="4194" y="6184"/>
                </a:lnTo>
                <a:lnTo>
                  <a:pt x="3984" y="5008"/>
                </a:lnTo>
                <a:lnTo>
                  <a:pt x="4834" y="3556"/>
                </a:lnTo>
                <a:lnTo>
                  <a:pt x="5541" y="2154"/>
                </a:lnTo>
                <a:lnTo>
                  <a:pt x="6199" y="1123"/>
                </a:lnTo>
                <a:lnTo>
                  <a:pt x="7270" y="1246"/>
                </a:lnTo>
                <a:lnTo>
                  <a:pt x="8230" y="1490"/>
                </a:lnTo>
                <a:lnTo>
                  <a:pt x="9224" y="1062"/>
                </a:lnTo>
                <a:lnTo>
                  <a:pt x="10414" y="1726"/>
                </a:lnTo>
                <a:lnTo>
                  <a:pt x="11552" y="1680"/>
                </a:lnTo>
                <a:lnTo>
                  <a:pt x="12871" y="1447"/>
                </a:lnTo>
                <a:lnTo>
                  <a:pt x="12707" y="945"/>
                </a:lnTo>
                <a:lnTo>
                  <a:pt x="12287" y="62"/>
                </a:lnTo>
                <a:lnTo>
                  <a:pt x="13008" y="72"/>
                </a:lnTo>
                <a:lnTo>
                  <a:pt x="13677" y="0"/>
                </a:lnTo>
                <a:lnTo>
                  <a:pt x="14030" y="813"/>
                </a:lnTo>
                <a:lnTo>
                  <a:pt x="14691" y="1492"/>
                </a:lnTo>
                <a:lnTo>
                  <a:pt x="15695" y="688"/>
                </a:lnTo>
                <a:lnTo>
                  <a:pt x="16724" y="1058"/>
                </a:lnTo>
                <a:lnTo>
                  <a:pt x="18245" y="1069"/>
                </a:lnTo>
                <a:lnTo>
                  <a:pt x="19457" y="1102"/>
                </a:lnTo>
                <a:lnTo>
                  <a:pt x="20095" y="1893"/>
                </a:lnTo>
                <a:lnTo>
                  <a:pt x="21503" y="2587"/>
                </a:lnTo>
                <a:lnTo>
                  <a:pt x="21577" y="3960"/>
                </a:lnTo>
                <a:lnTo>
                  <a:pt x="21600" y="4763"/>
                </a:lnTo>
                <a:lnTo>
                  <a:pt x="20411" y="5343"/>
                </a:lnTo>
                <a:lnTo>
                  <a:pt x="19913" y="6455"/>
                </a:lnTo>
                <a:lnTo>
                  <a:pt x="19054" y="7842"/>
                </a:lnTo>
                <a:lnTo>
                  <a:pt x="18382" y="9124"/>
                </a:lnTo>
                <a:lnTo>
                  <a:pt x="17722" y="10765"/>
                </a:lnTo>
                <a:lnTo>
                  <a:pt x="17833" y="11851"/>
                </a:lnTo>
                <a:lnTo>
                  <a:pt x="17918" y="13308"/>
                </a:lnTo>
                <a:lnTo>
                  <a:pt x="18066" y="14233"/>
                </a:lnTo>
                <a:lnTo>
                  <a:pt x="17345" y="15362"/>
                </a:lnTo>
                <a:lnTo>
                  <a:pt x="17518" y="16652"/>
                </a:lnTo>
                <a:lnTo>
                  <a:pt x="18265" y="17726"/>
                </a:lnTo>
                <a:lnTo>
                  <a:pt x="18167" y="18923"/>
                </a:lnTo>
                <a:lnTo>
                  <a:pt x="17555" y="20278"/>
                </a:lnTo>
                <a:lnTo>
                  <a:pt x="16832" y="21208"/>
                </a:lnTo>
                <a:lnTo>
                  <a:pt x="15459" y="21600"/>
                </a:lnTo>
                <a:lnTo>
                  <a:pt x="14199" y="21288"/>
                </a:lnTo>
                <a:lnTo>
                  <a:pt x="12947" y="20818"/>
                </a:lnTo>
                <a:lnTo>
                  <a:pt x="11437" y="20818"/>
                </a:lnTo>
                <a:lnTo>
                  <a:pt x="11572" y="19434"/>
                </a:lnTo>
                <a:lnTo>
                  <a:pt x="11572" y="18068"/>
                </a:lnTo>
                <a:lnTo>
                  <a:pt x="11327" y="17052"/>
                </a:lnTo>
                <a:lnTo>
                  <a:pt x="10472" y="16794"/>
                </a:lnTo>
                <a:lnTo>
                  <a:pt x="9773" y="17075"/>
                </a:lnTo>
                <a:lnTo>
                  <a:pt x="9187" y="16370"/>
                </a:lnTo>
                <a:lnTo>
                  <a:pt x="9995" y="15766"/>
                </a:lnTo>
                <a:lnTo>
                  <a:pt x="10127" y="14435"/>
                </a:lnTo>
                <a:lnTo>
                  <a:pt x="9896" y="13574"/>
                </a:lnTo>
                <a:lnTo>
                  <a:pt x="8944" y="13496"/>
                </a:lnTo>
                <a:lnTo>
                  <a:pt x="7425" y="13384"/>
                </a:lnTo>
                <a:lnTo>
                  <a:pt x="6530" y="12864"/>
                </a:lnTo>
                <a:lnTo>
                  <a:pt x="5763" y="12105"/>
                </a:lnTo>
                <a:lnTo>
                  <a:pt x="4972" y="11871"/>
                </a:lnTo>
                <a:lnTo>
                  <a:pt x="4422" y="10822"/>
                </a:lnTo>
                <a:lnTo>
                  <a:pt x="3458" y="10182"/>
                </a:lnTo>
                <a:lnTo>
                  <a:pt x="2334" y="10449"/>
                </a:lnTo>
                <a:lnTo>
                  <a:pt x="1016" y="10488"/>
                </a:lnTo>
                <a:lnTo>
                  <a:pt x="0" y="10001"/>
                </a:lnTo>
                <a:close/>
              </a:path>
            </a:pathLst>
          </a:custGeom>
          <a:solidFill>
            <a:srgbClr val="96D35F"/>
          </a:solidFill>
          <a:ln w="3175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/>
          </a:p>
        </p:txBody>
      </p:sp>
      <p:sp>
        <p:nvSpPr>
          <p:cNvPr id="321" name="Shape 321"/>
          <p:cNvSpPr/>
          <p:nvPr/>
        </p:nvSpPr>
        <p:spPr>
          <a:xfrm>
            <a:off x="8991966" y="2274025"/>
            <a:ext cx="523414" cy="6222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4273" y="18859"/>
                </a:moveTo>
                <a:lnTo>
                  <a:pt x="1564" y="14823"/>
                </a:lnTo>
                <a:lnTo>
                  <a:pt x="0" y="9811"/>
                </a:lnTo>
                <a:lnTo>
                  <a:pt x="3239" y="6875"/>
                </a:lnTo>
                <a:lnTo>
                  <a:pt x="6619" y="3281"/>
                </a:lnTo>
                <a:lnTo>
                  <a:pt x="4757" y="0"/>
                </a:lnTo>
                <a:lnTo>
                  <a:pt x="8439" y="2412"/>
                </a:lnTo>
                <a:lnTo>
                  <a:pt x="13146" y="3838"/>
                </a:lnTo>
                <a:lnTo>
                  <a:pt x="16928" y="6240"/>
                </a:lnTo>
                <a:lnTo>
                  <a:pt x="21600" y="5025"/>
                </a:lnTo>
                <a:lnTo>
                  <a:pt x="19902" y="10190"/>
                </a:lnTo>
                <a:lnTo>
                  <a:pt x="18241" y="14000"/>
                </a:lnTo>
                <a:lnTo>
                  <a:pt x="15750" y="17148"/>
                </a:lnTo>
                <a:lnTo>
                  <a:pt x="12483" y="19176"/>
                </a:lnTo>
                <a:lnTo>
                  <a:pt x="7399" y="21600"/>
                </a:lnTo>
                <a:lnTo>
                  <a:pt x="4273" y="18859"/>
                </a:lnTo>
                <a:close/>
              </a:path>
            </a:pathLst>
          </a:custGeom>
          <a:solidFill>
            <a:srgbClr val="CCE8B5"/>
          </a:solidFill>
          <a:ln w="3175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/>
          </a:p>
        </p:txBody>
      </p:sp>
      <p:sp>
        <p:nvSpPr>
          <p:cNvPr id="322" name="Shape 322"/>
          <p:cNvSpPr/>
          <p:nvPr/>
        </p:nvSpPr>
        <p:spPr>
          <a:xfrm>
            <a:off x="8695476" y="1976169"/>
            <a:ext cx="1082786" cy="8388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8002" y="21600"/>
                </a:moveTo>
                <a:lnTo>
                  <a:pt x="5628" y="21432"/>
                </a:lnTo>
                <a:lnTo>
                  <a:pt x="3731" y="20917"/>
                </a:lnTo>
                <a:lnTo>
                  <a:pt x="1118" y="20246"/>
                </a:lnTo>
                <a:lnTo>
                  <a:pt x="1238" y="17489"/>
                </a:lnTo>
                <a:lnTo>
                  <a:pt x="1278" y="14396"/>
                </a:lnTo>
                <a:lnTo>
                  <a:pt x="0" y="10660"/>
                </a:lnTo>
                <a:lnTo>
                  <a:pt x="1874" y="6974"/>
                </a:lnTo>
                <a:lnTo>
                  <a:pt x="5288" y="6849"/>
                </a:lnTo>
                <a:lnTo>
                  <a:pt x="7901" y="5715"/>
                </a:lnTo>
                <a:lnTo>
                  <a:pt x="10477" y="5895"/>
                </a:lnTo>
                <a:lnTo>
                  <a:pt x="13112" y="2828"/>
                </a:lnTo>
                <a:lnTo>
                  <a:pt x="16304" y="1881"/>
                </a:lnTo>
                <a:lnTo>
                  <a:pt x="18301" y="0"/>
                </a:lnTo>
                <a:lnTo>
                  <a:pt x="21196" y="564"/>
                </a:lnTo>
                <a:lnTo>
                  <a:pt x="21600" y="3559"/>
                </a:lnTo>
                <a:lnTo>
                  <a:pt x="20349" y="5557"/>
                </a:lnTo>
                <a:lnTo>
                  <a:pt x="18475" y="6201"/>
                </a:lnTo>
                <a:lnTo>
                  <a:pt x="16399" y="6717"/>
                </a:lnTo>
                <a:lnTo>
                  <a:pt x="15782" y="9620"/>
                </a:lnTo>
                <a:lnTo>
                  <a:pt x="16259" y="11558"/>
                </a:lnTo>
                <a:lnTo>
                  <a:pt x="14190" y="12129"/>
                </a:lnTo>
                <a:lnTo>
                  <a:pt x="12535" y="10763"/>
                </a:lnTo>
                <a:lnTo>
                  <a:pt x="10511" y="9580"/>
                </a:lnTo>
                <a:lnTo>
                  <a:pt x="8401" y="7875"/>
                </a:lnTo>
                <a:lnTo>
                  <a:pt x="9127" y="10052"/>
                </a:lnTo>
                <a:lnTo>
                  <a:pt x="7643" y="12390"/>
                </a:lnTo>
                <a:lnTo>
                  <a:pt x="5933" y="14664"/>
                </a:lnTo>
                <a:lnTo>
                  <a:pt x="6549" y="17817"/>
                </a:lnTo>
                <a:lnTo>
                  <a:pt x="8002" y="21600"/>
                </a:lnTo>
                <a:close/>
              </a:path>
            </a:pathLst>
          </a:custGeom>
          <a:solidFill>
            <a:srgbClr val="96D35F"/>
          </a:solidFill>
          <a:ln w="3175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/>
          </a:p>
        </p:txBody>
      </p:sp>
      <p:sp>
        <p:nvSpPr>
          <p:cNvPr id="323" name="Shape 323"/>
          <p:cNvSpPr/>
          <p:nvPr/>
        </p:nvSpPr>
        <p:spPr>
          <a:xfrm>
            <a:off x="6659766" y="5219845"/>
            <a:ext cx="2022067" cy="318662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4630" y="20773"/>
                </a:moveTo>
                <a:lnTo>
                  <a:pt x="14855" y="19679"/>
                </a:lnTo>
                <a:lnTo>
                  <a:pt x="14149" y="18529"/>
                </a:lnTo>
                <a:lnTo>
                  <a:pt x="13129" y="17977"/>
                </a:lnTo>
                <a:lnTo>
                  <a:pt x="12138" y="17539"/>
                </a:lnTo>
                <a:lnTo>
                  <a:pt x="10443" y="17082"/>
                </a:lnTo>
                <a:lnTo>
                  <a:pt x="11207" y="16522"/>
                </a:lnTo>
                <a:lnTo>
                  <a:pt x="11612" y="15790"/>
                </a:lnTo>
                <a:lnTo>
                  <a:pt x="12258" y="14933"/>
                </a:lnTo>
                <a:lnTo>
                  <a:pt x="11121" y="14485"/>
                </a:lnTo>
                <a:lnTo>
                  <a:pt x="9306" y="14180"/>
                </a:lnTo>
                <a:lnTo>
                  <a:pt x="6951" y="13857"/>
                </a:lnTo>
                <a:lnTo>
                  <a:pt x="5694" y="13631"/>
                </a:lnTo>
                <a:lnTo>
                  <a:pt x="4526" y="12813"/>
                </a:lnTo>
                <a:lnTo>
                  <a:pt x="4033" y="11766"/>
                </a:lnTo>
                <a:lnTo>
                  <a:pt x="3406" y="11197"/>
                </a:lnTo>
                <a:lnTo>
                  <a:pt x="2242" y="10873"/>
                </a:lnTo>
                <a:lnTo>
                  <a:pt x="831" y="10455"/>
                </a:lnTo>
                <a:lnTo>
                  <a:pt x="561" y="9170"/>
                </a:lnTo>
                <a:lnTo>
                  <a:pt x="561" y="8285"/>
                </a:lnTo>
                <a:lnTo>
                  <a:pt x="1591" y="7771"/>
                </a:lnTo>
                <a:lnTo>
                  <a:pt x="1368" y="6259"/>
                </a:lnTo>
                <a:lnTo>
                  <a:pt x="1411" y="5098"/>
                </a:lnTo>
                <a:lnTo>
                  <a:pt x="1411" y="4561"/>
                </a:lnTo>
                <a:lnTo>
                  <a:pt x="0" y="4644"/>
                </a:lnTo>
                <a:lnTo>
                  <a:pt x="0" y="4161"/>
                </a:lnTo>
                <a:lnTo>
                  <a:pt x="765" y="3646"/>
                </a:lnTo>
                <a:lnTo>
                  <a:pt x="1757" y="3220"/>
                </a:lnTo>
                <a:lnTo>
                  <a:pt x="2712" y="2371"/>
                </a:lnTo>
                <a:lnTo>
                  <a:pt x="2901" y="1823"/>
                </a:lnTo>
                <a:lnTo>
                  <a:pt x="3868" y="1267"/>
                </a:lnTo>
                <a:lnTo>
                  <a:pt x="4765" y="1755"/>
                </a:lnTo>
                <a:lnTo>
                  <a:pt x="6277" y="1708"/>
                </a:lnTo>
                <a:lnTo>
                  <a:pt x="7755" y="1553"/>
                </a:lnTo>
                <a:lnTo>
                  <a:pt x="8985" y="1824"/>
                </a:lnTo>
                <a:lnTo>
                  <a:pt x="10351" y="1824"/>
                </a:lnTo>
                <a:lnTo>
                  <a:pt x="11896" y="1797"/>
                </a:lnTo>
                <a:lnTo>
                  <a:pt x="12992" y="1597"/>
                </a:lnTo>
                <a:lnTo>
                  <a:pt x="14144" y="1511"/>
                </a:lnTo>
                <a:lnTo>
                  <a:pt x="13966" y="542"/>
                </a:lnTo>
                <a:lnTo>
                  <a:pt x="15075" y="0"/>
                </a:lnTo>
                <a:lnTo>
                  <a:pt x="15255" y="704"/>
                </a:lnTo>
                <a:lnTo>
                  <a:pt x="16739" y="704"/>
                </a:lnTo>
                <a:lnTo>
                  <a:pt x="17561" y="1132"/>
                </a:lnTo>
                <a:lnTo>
                  <a:pt x="16991" y="2334"/>
                </a:lnTo>
                <a:lnTo>
                  <a:pt x="16766" y="3295"/>
                </a:lnTo>
                <a:lnTo>
                  <a:pt x="17875" y="4015"/>
                </a:lnTo>
                <a:lnTo>
                  <a:pt x="19085" y="4232"/>
                </a:lnTo>
                <a:lnTo>
                  <a:pt x="18920" y="5194"/>
                </a:lnTo>
                <a:lnTo>
                  <a:pt x="18995" y="6310"/>
                </a:lnTo>
                <a:lnTo>
                  <a:pt x="18845" y="7166"/>
                </a:lnTo>
                <a:lnTo>
                  <a:pt x="18458" y="8264"/>
                </a:lnTo>
                <a:lnTo>
                  <a:pt x="18503" y="9714"/>
                </a:lnTo>
                <a:lnTo>
                  <a:pt x="18909" y="10828"/>
                </a:lnTo>
                <a:lnTo>
                  <a:pt x="19883" y="11447"/>
                </a:lnTo>
                <a:lnTo>
                  <a:pt x="21600" y="12060"/>
                </a:lnTo>
                <a:lnTo>
                  <a:pt x="20245" y="12697"/>
                </a:lnTo>
                <a:lnTo>
                  <a:pt x="18732" y="13609"/>
                </a:lnTo>
                <a:lnTo>
                  <a:pt x="17895" y="14377"/>
                </a:lnTo>
                <a:lnTo>
                  <a:pt x="17510" y="15030"/>
                </a:lnTo>
                <a:lnTo>
                  <a:pt x="17529" y="15988"/>
                </a:lnTo>
                <a:lnTo>
                  <a:pt x="17529" y="16979"/>
                </a:lnTo>
                <a:lnTo>
                  <a:pt x="17439" y="18003"/>
                </a:lnTo>
                <a:lnTo>
                  <a:pt x="17919" y="18481"/>
                </a:lnTo>
                <a:lnTo>
                  <a:pt x="18846" y="19027"/>
                </a:lnTo>
                <a:lnTo>
                  <a:pt x="19308" y="19416"/>
                </a:lnTo>
                <a:lnTo>
                  <a:pt x="18889" y="20139"/>
                </a:lnTo>
                <a:lnTo>
                  <a:pt x="18379" y="20765"/>
                </a:lnTo>
                <a:lnTo>
                  <a:pt x="17947" y="21600"/>
                </a:lnTo>
                <a:lnTo>
                  <a:pt x="16822" y="21305"/>
                </a:lnTo>
                <a:lnTo>
                  <a:pt x="14997" y="21419"/>
                </a:lnTo>
                <a:lnTo>
                  <a:pt x="14630" y="20773"/>
                </a:lnTo>
                <a:close/>
              </a:path>
            </a:pathLst>
          </a:custGeom>
          <a:solidFill>
            <a:srgbClr val="B1DD8C"/>
          </a:solidFill>
          <a:ln w="3175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/>
          </a:p>
        </p:txBody>
      </p:sp>
      <p:sp>
        <p:nvSpPr>
          <p:cNvPr id="324" name="Shape 324"/>
          <p:cNvSpPr/>
          <p:nvPr/>
        </p:nvSpPr>
        <p:spPr>
          <a:xfrm>
            <a:off x="7303924" y="3545947"/>
            <a:ext cx="4830451" cy="345791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342" y="11885"/>
                </a:moveTo>
                <a:lnTo>
                  <a:pt x="233" y="11386"/>
                </a:lnTo>
                <a:lnTo>
                  <a:pt x="180" y="10881"/>
                </a:lnTo>
                <a:lnTo>
                  <a:pt x="0" y="9986"/>
                </a:lnTo>
                <a:lnTo>
                  <a:pt x="190" y="9073"/>
                </a:lnTo>
                <a:lnTo>
                  <a:pt x="600" y="8576"/>
                </a:lnTo>
                <a:lnTo>
                  <a:pt x="1123" y="7905"/>
                </a:lnTo>
                <a:lnTo>
                  <a:pt x="1428" y="8129"/>
                </a:lnTo>
                <a:lnTo>
                  <a:pt x="1802" y="7905"/>
                </a:lnTo>
                <a:lnTo>
                  <a:pt x="1954" y="7421"/>
                </a:lnTo>
                <a:lnTo>
                  <a:pt x="2155" y="6391"/>
                </a:lnTo>
                <a:lnTo>
                  <a:pt x="2317" y="6269"/>
                </a:lnTo>
                <a:lnTo>
                  <a:pt x="2666" y="5996"/>
                </a:lnTo>
                <a:lnTo>
                  <a:pt x="2960" y="6638"/>
                </a:lnTo>
                <a:lnTo>
                  <a:pt x="3515" y="6446"/>
                </a:lnTo>
                <a:lnTo>
                  <a:pt x="4118" y="6247"/>
                </a:lnTo>
                <a:lnTo>
                  <a:pt x="4369" y="5747"/>
                </a:lnTo>
                <a:lnTo>
                  <a:pt x="4476" y="4988"/>
                </a:lnTo>
                <a:lnTo>
                  <a:pt x="4858" y="4571"/>
                </a:lnTo>
                <a:lnTo>
                  <a:pt x="5156" y="5078"/>
                </a:lnTo>
                <a:lnTo>
                  <a:pt x="5724" y="4577"/>
                </a:lnTo>
                <a:lnTo>
                  <a:pt x="6405" y="4255"/>
                </a:lnTo>
                <a:lnTo>
                  <a:pt x="6890" y="3775"/>
                </a:lnTo>
                <a:lnTo>
                  <a:pt x="7561" y="3787"/>
                </a:lnTo>
                <a:lnTo>
                  <a:pt x="8219" y="4179"/>
                </a:lnTo>
                <a:lnTo>
                  <a:pt x="8767" y="4365"/>
                </a:lnTo>
                <a:lnTo>
                  <a:pt x="9373" y="4166"/>
                </a:lnTo>
                <a:lnTo>
                  <a:pt x="9808" y="3255"/>
                </a:lnTo>
                <a:lnTo>
                  <a:pt x="10009" y="2570"/>
                </a:lnTo>
                <a:lnTo>
                  <a:pt x="10120" y="1620"/>
                </a:lnTo>
                <a:lnTo>
                  <a:pt x="9730" y="819"/>
                </a:lnTo>
                <a:lnTo>
                  <a:pt x="9690" y="158"/>
                </a:lnTo>
                <a:lnTo>
                  <a:pt x="10551" y="21"/>
                </a:lnTo>
                <a:lnTo>
                  <a:pt x="11224" y="21"/>
                </a:lnTo>
                <a:lnTo>
                  <a:pt x="12244" y="0"/>
                </a:lnTo>
                <a:lnTo>
                  <a:pt x="12823" y="520"/>
                </a:lnTo>
                <a:lnTo>
                  <a:pt x="13552" y="699"/>
                </a:lnTo>
                <a:lnTo>
                  <a:pt x="13991" y="1089"/>
                </a:lnTo>
                <a:lnTo>
                  <a:pt x="14338" y="1494"/>
                </a:lnTo>
                <a:lnTo>
                  <a:pt x="14441" y="2550"/>
                </a:lnTo>
                <a:lnTo>
                  <a:pt x="14769" y="3226"/>
                </a:lnTo>
                <a:lnTo>
                  <a:pt x="15285" y="3405"/>
                </a:lnTo>
                <a:lnTo>
                  <a:pt x="15897" y="3542"/>
                </a:lnTo>
                <a:lnTo>
                  <a:pt x="16299" y="4116"/>
                </a:lnTo>
                <a:lnTo>
                  <a:pt x="16756" y="4726"/>
                </a:lnTo>
                <a:lnTo>
                  <a:pt x="17487" y="4734"/>
                </a:lnTo>
                <a:lnTo>
                  <a:pt x="18193" y="4581"/>
                </a:lnTo>
                <a:lnTo>
                  <a:pt x="18477" y="3767"/>
                </a:lnTo>
                <a:lnTo>
                  <a:pt x="18492" y="2863"/>
                </a:lnTo>
                <a:lnTo>
                  <a:pt x="19227" y="2623"/>
                </a:lnTo>
                <a:lnTo>
                  <a:pt x="19689" y="1643"/>
                </a:lnTo>
                <a:lnTo>
                  <a:pt x="20168" y="1027"/>
                </a:lnTo>
                <a:lnTo>
                  <a:pt x="20530" y="1701"/>
                </a:lnTo>
                <a:lnTo>
                  <a:pt x="21048" y="2070"/>
                </a:lnTo>
                <a:lnTo>
                  <a:pt x="21476" y="2731"/>
                </a:lnTo>
                <a:lnTo>
                  <a:pt x="21436" y="3513"/>
                </a:lnTo>
                <a:lnTo>
                  <a:pt x="21255" y="4527"/>
                </a:lnTo>
                <a:lnTo>
                  <a:pt x="20985" y="5624"/>
                </a:lnTo>
                <a:lnTo>
                  <a:pt x="20681" y="6690"/>
                </a:lnTo>
                <a:lnTo>
                  <a:pt x="20526" y="7928"/>
                </a:lnTo>
                <a:lnTo>
                  <a:pt x="20403" y="8852"/>
                </a:lnTo>
                <a:lnTo>
                  <a:pt x="20535" y="9590"/>
                </a:lnTo>
                <a:lnTo>
                  <a:pt x="20898" y="10028"/>
                </a:lnTo>
                <a:lnTo>
                  <a:pt x="21227" y="10322"/>
                </a:lnTo>
                <a:lnTo>
                  <a:pt x="21600" y="11089"/>
                </a:lnTo>
                <a:lnTo>
                  <a:pt x="21513" y="11982"/>
                </a:lnTo>
                <a:lnTo>
                  <a:pt x="21086" y="12567"/>
                </a:lnTo>
                <a:lnTo>
                  <a:pt x="20278" y="12402"/>
                </a:lnTo>
                <a:lnTo>
                  <a:pt x="19558" y="11992"/>
                </a:lnTo>
                <a:lnTo>
                  <a:pt x="19087" y="11754"/>
                </a:lnTo>
                <a:lnTo>
                  <a:pt x="18700" y="11254"/>
                </a:lnTo>
                <a:lnTo>
                  <a:pt x="18685" y="10499"/>
                </a:lnTo>
                <a:lnTo>
                  <a:pt x="18209" y="10302"/>
                </a:lnTo>
                <a:lnTo>
                  <a:pt x="17568" y="10741"/>
                </a:lnTo>
                <a:lnTo>
                  <a:pt x="16893" y="11159"/>
                </a:lnTo>
                <a:lnTo>
                  <a:pt x="16542" y="12066"/>
                </a:lnTo>
                <a:lnTo>
                  <a:pt x="16473" y="13584"/>
                </a:lnTo>
                <a:lnTo>
                  <a:pt x="16357" y="14463"/>
                </a:lnTo>
                <a:lnTo>
                  <a:pt x="16641" y="14936"/>
                </a:lnTo>
                <a:lnTo>
                  <a:pt x="17179" y="15093"/>
                </a:lnTo>
                <a:lnTo>
                  <a:pt x="17675" y="15362"/>
                </a:lnTo>
                <a:lnTo>
                  <a:pt x="17891" y="15958"/>
                </a:lnTo>
                <a:lnTo>
                  <a:pt x="17435" y="16419"/>
                </a:lnTo>
                <a:lnTo>
                  <a:pt x="17263" y="17050"/>
                </a:lnTo>
                <a:lnTo>
                  <a:pt x="17455" y="17897"/>
                </a:lnTo>
                <a:lnTo>
                  <a:pt x="17793" y="18553"/>
                </a:lnTo>
                <a:lnTo>
                  <a:pt x="18063" y="19279"/>
                </a:lnTo>
                <a:lnTo>
                  <a:pt x="17587" y="19791"/>
                </a:lnTo>
                <a:lnTo>
                  <a:pt x="17113" y="20365"/>
                </a:lnTo>
                <a:lnTo>
                  <a:pt x="16685" y="20118"/>
                </a:lnTo>
                <a:lnTo>
                  <a:pt x="16185" y="18981"/>
                </a:lnTo>
                <a:lnTo>
                  <a:pt x="15802" y="17856"/>
                </a:lnTo>
                <a:lnTo>
                  <a:pt x="15376" y="17074"/>
                </a:lnTo>
                <a:lnTo>
                  <a:pt x="15293" y="16656"/>
                </a:lnTo>
                <a:lnTo>
                  <a:pt x="14699" y="16786"/>
                </a:lnTo>
                <a:lnTo>
                  <a:pt x="14096" y="16992"/>
                </a:lnTo>
                <a:lnTo>
                  <a:pt x="13783" y="17189"/>
                </a:lnTo>
                <a:lnTo>
                  <a:pt x="13376" y="17696"/>
                </a:lnTo>
                <a:lnTo>
                  <a:pt x="13035" y="17262"/>
                </a:lnTo>
                <a:lnTo>
                  <a:pt x="12624" y="17453"/>
                </a:lnTo>
                <a:lnTo>
                  <a:pt x="12698" y="17926"/>
                </a:lnTo>
                <a:lnTo>
                  <a:pt x="12576" y="18770"/>
                </a:lnTo>
                <a:lnTo>
                  <a:pt x="11896" y="18709"/>
                </a:lnTo>
                <a:lnTo>
                  <a:pt x="11343" y="18346"/>
                </a:lnTo>
                <a:lnTo>
                  <a:pt x="10593" y="18291"/>
                </a:lnTo>
                <a:lnTo>
                  <a:pt x="10182" y="17866"/>
                </a:lnTo>
                <a:lnTo>
                  <a:pt x="9721" y="17085"/>
                </a:lnTo>
                <a:lnTo>
                  <a:pt x="9418" y="15652"/>
                </a:lnTo>
                <a:lnTo>
                  <a:pt x="9624" y="14391"/>
                </a:lnTo>
                <a:lnTo>
                  <a:pt x="9580" y="13397"/>
                </a:lnTo>
                <a:lnTo>
                  <a:pt x="9020" y="13314"/>
                </a:lnTo>
                <a:lnTo>
                  <a:pt x="9129" y="13746"/>
                </a:lnTo>
                <a:lnTo>
                  <a:pt x="8754" y="14272"/>
                </a:lnTo>
                <a:lnTo>
                  <a:pt x="8215" y="13895"/>
                </a:lnTo>
                <a:lnTo>
                  <a:pt x="7764" y="13754"/>
                </a:lnTo>
                <a:lnTo>
                  <a:pt x="7291" y="13918"/>
                </a:lnTo>
                <a:lnTo>
                  <a:pt x="7301" y="15004"/>
                </a:lnTo>
                <a:lnTo>
                  <a:pt x="7359" y="16298"/>
                </a:lnTo>
                <a:lnTo>
                  <a:pt x="7477" y="17194"/>
                </a:lnTo>
                <a:lnTo>
                  <a:pt x="7370" y="18230"/>
                </a:lnTo>
                <a:lnTo>
                  <a:pt x="7073" y="19544"/>
                </a:lnTo>
                <a:lnTo>
                  <a:pt x="6891" y="20359"/>
                </a:lnTo>
                <a:lnTo>
                  <a:pt x="6546" y="20842"/>
                </a:lnTo>
                <a:lnTo>
                  <a:pt x="6151" y="21600"/>
                </a:lnTo>
                <a:lnTo>
                  <a:pt x="5819" y="21307"/>
                </a:lnTo>
                <a:lnTo>
                  <a:pt x="5427" y="20989"/>
                </a:lnTo>
                <a:lnTo>
                  <a:pt x="5059" y="20410"/>
                </a:lnTo>
                <a:lnTo>
                  <a:pt x="4909" y="19605"/>
                </a:lnTo>
                <a:lnTo>
                  <a:pt x="4806" y="18403"/>
                </a:lnTo>
                <a:lnTo>
                  <a:pt x="4909" y="17633"/>
                </a:lnTo>
                <a:lnTo>
                  <a:pt x="5020" y="17127"/>
                </a:lnTo>
                <a:lnTo>
                  <a:pt x="5057" y="16311"/>
                </a:lnTo>
                <a:lnTo>
                  <a:pt x="5043" y="15522"/>
                </a:lnTo>
                <a:lnTo>
                  <a:pt x="5094" y="14341"/>
                </a:lnTo>
                <a:lnTo>
                  <a:pt x="4669" y="14168"/>
                </a:lnTo>
                <a:lnTo>
                  <a:pt x="4388" y="13781"/>
                </a:lnTo>
                <a:lnTo>
                  <a:pt x="4117" y="13411"/>
                </a:lnTo>
                <a:lnTo>
                  <a:pt x="4271" y="12541"/>
                </a:lnTo>
                <a:lnTo>
                  <a:pt x="4437" y="11523"/>
                </a:lnTo>
                <a:lnTo>
                  <a:pt x="4169" y="11161"/>
                </a:lnTo>
                <a:lnTo>
                  <a:pt x="3771" y="11084"/>
                </a:lnTo>
                <a:lnTo>
                  <a:pt x="3532" y="11148"/>
                </a:lnTo>
                <a:lnTo>
                  <a:pt x="3424" y="10515"/>
                </a:lnTo>
                <a:lnTo>
                  <a:pt x="2973" y="10975"/>
                </a:lnTo>
                <a:lnTo>
                  <a:pt x="3024" y="11897"/>
                </a:lnTo>
                <a:lnTo>
                  <a:pt x="2569" y="11966"/>
                </a:lnTo>
                <a:lnTo>
                  <a:pt x="2064" y="12136"/>
                </a:lnTo>
                <a:lnTo>
                  <a:pt x="1516" y="12138"/>
                </a:lnTo>
                <a:lnTo>
                  <a:pt x="1035" y="12138"/>
                </a:lnTo>
                <a:lnTo>
                  <a:pt x="342" y="11885"/>
                </a:lnTo>
                <a:close/>
              </a:path>
            </a:pathLst>
          </a:custGeom>
          <a:solidFill>
            <a:srgbClr val="E0EDD4"/>
          </a:solidFill>
          <a:ln w="3175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/>
          </a:p>
        </p:txBody>
      </p:sp>
      <p:sp>
        <p:nvSpPr>
          <p:cNvPr id="325" name="Shape 325"/>
          <p:cNvSpPr/>
          <p:nvPr/>
        </p:nvSpPr>
        <p:spPr>
          <a:xfrm>
            <a:off x="2369224" y="4208818"/>
            <a:ext cx="394619" cy="4370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510" y="18182"/>
                </a:moveTo>
                <a:lnTo>
                  <a:pt x="0" y="11872"/>
                </a:lnTo>
                <a:lnTo>
                  <a:pt x="3809" y="7479"/>
                </a:lnTo>
                <a:lnTo>
                  <a:pt x="9875" y="4827"/>
                </a:lnTo>
                <a:lnTo>
                  <a:pt x="13089" y="1637"/>
                </a:lnTo>
                <a:lnTo>
                  <a:pt x="19346" y="0"/>
                </a:lnTo>
                <a:lnTo>
                  <a:pt x="21600" y="4415"/>
                </a:lnTo>
                <a:lnTo>
                  <a:pt x="20331" y="10280"/>
                </a:lnTo>
                <a:lnTo>
                  <a:pt x="21508" y="14391"/>
                </a:lnTo>
                <a:lnTo>
                  <a:pt x="18526" y="19013"/>
                </a:lnTo>
                <a:lnTo>
                  <a:pt x="13689" y="21600"/>
                </a:lnTo>
                <a:lnTo>
                  <a:pt x="8121" y="21377"/>
                </a:lnTo>
                <a:lnTo>
                  <a:pt x="510" y="18182"/>
                </a:lnTo>
                <a:close/>
              </a:path>
            </a:pathLst>
          </a:custGeom>
          <a:solidFill>
            <a:srgbClr val="B1DD8C"/>
          </a:solidFill>
          <a:ln w="3175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/>
          </a:p>
        </p:txBody>
      </p:sp>
      <p:sp>
        <p:nvSpPr>
          <p:cNvPr id="326" name="Shape 326"/>
          <p:cNvSpPr/>
          <p:nvPr/>
        </p:nvSpPr>
        <p:spPr>
          <a:xfrm>
            <a:off x="2117940" y="3773445"/>
            <a:ext cx="976184" cy="79302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19999"/>
                </a:moveTo>
                <a:lnTo>
                  <a:pt x="2330" y="15786"/>
                </a:lnTo>
                <a:lnTo>
                  <a:pt x="4452" y="14367"/>
                </a:lnTo>
                <a:lnTo>
                  <a:pt x="7069" y="11555"/>
                </a:lnTo>
                <a:lnTo>
                  <a:pt x="9511" y="8622"/>
                </a:lnTo>
                <a:lnTo>
                  <a:pt x="10928" y="6379"/>
                </a:lnTo>
                <a:lnTo>
                  <a:pt x="12316" y="3291"/>
                </a:lnTo>
                <a:lnTo>
                  <a:pt x="15151" y="1368"/>
                </a:lnTo>
                <a:lnTo>
                  <a:pt x="16593" y="0"/>
                </a:lnTo>
                <a:lnTo>
                  <a:pt x="18339" y="318"/>
                </a:lnTo>
                <a:lnTo>
                  <a:pt x="20289" y="607"/>
                </a:lnTo>
                <a:lnTo>
                  <a:pt x="21600" y="2263"/>
                </a:lnTo>
                <a:lnTo>
                  <a:pt x="19827" y="3702"/>
                </a:lnTo>
                <a:lnTo>
                  <a:pt x="18529" y="5403"/>
                </a:lnTo>
                <a:lnTo>
                  <a:pt x="16999" y="7465"/>
                </a:lnTo>
                <a:lnTo>
                  <a:pt x="15415" y="8846"/>
                </a:lnTo>
                <a:lnTo>
                  <a:pt x="13880" y="9993"/>
                </a:lnTo>
                <a:lnTo>
                  <a:pt x="13244" y="11676"/>
                </a:lnTo>
                <a:lnTo>
                  <a:pt x="10771" y="13130"/>
                </a:lnTo>
                <a:lnTo>
                  <a:pt x="9571" y="14287"/>
                </a:lnTo>
                <a:lnTo>
                  <a:pt x="7474" y="15765"/>
                </a:lnTo>
                <a:lnTo>
                  <a:pt x="5628" y="18139"/>
                </a:lnTo>
                <a:lnTo>
                  <a:pt x="5890" y="21600"/>
                </a:lnTo>
                <a:lnTo>
                  <a:pt x="4627" y="20816"/>
                </a:lnTo>
                <a:lnTo>
                  <a:pt x="2276" y="20599"/>
                </a:lnTo>
                <a:lnTo>
                  <a:pt x="0" y="19999"/>
                </a:lnTo>
                <a:close/>
              </a:path>
            </a:pathLst>
          </a:custGeom>
          <a:solidFill>
            <a:srgbClr val="0061FF"/>
          </a:solidFill>
          <a:ln w="3175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/>
          </a:p>
        </p:txBody>
      </p:sp>
      <p:sp>
        <p:nvSpPr>
          <p:cNvPr id="327" name="Shape 327"/>
          <p:cNvSpPr/>
          <p:nvPr/>
        </p:nvSpPr>
        <p:spPr>
          <a:xfrm>
            <a:off x="2742573" y="4041866"/>
            <a:ext cx="214624" cy="16422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9344" y="21600"/>
                </a:moveTo>
                <a:lnTo>
                  <a:pt x="0" y="12677"/>
                </a:lnTo>
                <a:lnTo>
                  <a:pt x="14531" y="0"/>
                </a:lnTo>
                <a:lnTo>
                  <a:pt x="21600" y="18232"/>
                </a:lnTo>
                <a:lnTo>
                  <a:pt x="9344" y="21600"/>
                </a:lnTo>
                <a:close/>
              </a:path>
            </a:pathLst>
          </a:custGeom>
          <a:solidFill>
            <a:srgbClr val="B1DD8C"/>
          </a:solidFill>
          <a:ln w="3175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/>
          </a:p>
        </p:txBody>
      </p:sp>
      <p:sp>
        <p:nvSpPr>
          <p:cNvPr id="328" name="Shape 328"/>
          <p:cNvSpPr/>
          <p:nvPr/>
        </p:nvSpPr>
        <p:spPr>
          <a:xfrm>
            <a:off x="2439425" y="4699809"/>
            <a:ext cx="187401" cy="1643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12860"/>
                </a:moveTo>
                <a:lnTo>
                  <a:pt x="9321" y="0"/>
                </a:lnTo>
                <a:lnTo>
                  <a:pt x="21600" y="4633"/>
                </a:lnTo>
                <a:lnTo>
                  <a:pt x="19721" y="21600"/>
                </a:lnTo>
                <a:lnTo>
                  <a:pt x="10581" y="20629"/>
                </a:lnTo>
                <a:lnTo>
                  <a:pt x="0" y="12860"/>
                </a:lnTo>
                <a:close/>
              </a:path>
            </a:pathLst>
          </a:custGeom>
          <a:ln w="3175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/>
          </a:p>
        </p:txBody>
      </p:sp>
      <p:sp>
        <p:nvSpPr>
          <p:cNvPr id="329" name="Shape 329"/>
          <p:cNvSpPr/>
          <p:nvPr/>
        </p:nvSpPr>
        <p:spPr>
          <a:xfrm>
            <a:off x="266700" y="7073900"/>
            <a:ext cx="756742" cy="31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b="1" sz="1400">
                <a:solidFill>
                  <a:srgbClr val="252525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Geneva</a:t>
            </a:r>
          </a:p>
        </p:txBody>
      </p:sp>
      <p:sp>
        <p:nvSpPr>
          <p:cNvPr id="330" name="Shape 330"/>
          <p:cNvSpPr/>
          <p:nvPr/>
        </p:nvSpPr>
        <p:spPr>
          <a:xfrm>
            <a:off x="1397000" y="5067300"/>
            <a:ext cx="539267" cy="31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b="1" sz="1400">
                <a:solidFill>
                  <a:srgbClr val="252525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Vaud</a:t>
            </a:r>
          </a:p>
        </p:txBody>
      </p:sp>
      <p:sp>
        <p:nvSpPr>
          <p:cNvPr id="331" name="Shape 331"/>
          <p:cNvSpPr/>
          <p:nvPr/>
        </p:nvSpPr>
        <p:spPr>
          <a:xfrm>
            <a:off x="1689100" y="3721100"/>
            <a:ext cx="964059" cy="31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b="1" sz="1400">
                <a:solidFill>
                  <a:srgbClr val="252525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Neuchâtel</a:t>
            </a:r>
          </a:p>
        </p:txBody>
      </p:sp>
      <p:sp>
        <p:nvSpPr>
          <p:cNvPr id="332" name="Shape 332"/>
          <p:cNvSpPr/>
          <p:nvPr/>
        </p:nvSpPr>
        <p:spPr>
          <a:xfrm>
            <a:off x="2768600" y="4851400"/>
            <a:ext cx="845121" cy="31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b="1" sz="1400">
                <a:solidFill>
                  <a:srgbClr val="252525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Fribourg</a:t>
            </a:r>
          </a:p>
        </p:txBody>
      </p:sp>
      <p:sp>
        <p:nvSpPr>
          <p:cNvPr id="333" name="Shape 333"/>
          <p:cNvSpPr/>
          <p:nvPr/>
        </p:nvSpPr>
        <p:spPr>
          <a:xfrm>
            <a:off x="2565400" y="4787900"/>
            <a:ext cx="464096" cy="94522"/>
          </a:xfrm>
          <a:prstGeom prst="line">
            <a:avLst/>
          </a:prstGeom>
          <a:ln w="635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334" name="Shape 334"/>
          <p:cNvSpPr/>
          <p:nvPr/>
        </p:nvSpPr>
        <p:spPr>
          <a:xfrm>
            <a:off x="2556902" y="4417143"/>
            <a:ext cx="494210" cy="473685"/>
          </a:xfrm>
          <a:prstGeom prst="line">
            <a:avLst/>
          </a:prstGeom>
          <a:ln w="635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335" name="Shape 335"/>
          <p:cNvSpPr/>
          <p:nvPr/>
        </p:nvSpPr>
        <p:spPr>
          <a:xfrm>
            <a:off x="2834497" y="4151746"/>
            <a:ext cx="216693" cy="749928"/>
          </a:xfrm>
          <a:prstGeom prst="line">
            <a:avLst/>
          </a:prstGeom>
          <a:ln w="635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336" name="Shape 336"/>
          <p:cNvSpPr/>
          <p:nvPr/>
        </p:nvSpPr>
        <p:spPr>
          <a:xfrm>
            <a:off x="4165600" y="6807200"/>
            <a:ext cx="585453" cy="31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sz="1400">
                <a:solidFill>
                  <a:srgbClr val="252525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Valais</a:t>
            </a:r>
          </a:p>
        </p:txBody>
      </p:sp>
      <p:sp>
        <p:nvSpPr>
          <p:cNvPr id="337" name="Shape 337"/>
          <p:cNvSpPr/>
          <p:nvPr/>
        </p:nvSpPr>
        <p:spPr>
          <a:xfrm>
            <a:off x="4318000" y="4559300"/>
            <a:ext cx="519386" cy="31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b="1" sz="1400">
                <a:solidFill>
                  <a:srgbClr val="252525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Bern</a:t>
            </a:r>
          </a:p>
        </p:txBody>
      </p:sp>
      <p:sp>
        <p:nvSpPr>
          <p:cNvPr id="338" name="Shape 338"/>
          <p:cNvSpPr/>
          <p:nvPr/>
        </p:nvSpPr>
        <p:spPr>
          <a:xfrm>
            <a:off x="3238500" y="2286000"/>
            <a:ext cx="489868" cy="31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b="1" sz="1400">
                <a:solidFill>
                  <a:srgbClr val="252525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Jura</a:t>
            </a:r>
          </a:p>
        </p:txBody>
      </p:sp>
      <p:sp>
        <p:nvSpPr>
          <p:cNvPr id="339" name="Shape 339"/>
          <p:cNvSpPr/>
          <p:nvPr/>
        </p:nvSpPr>
        <p:spPr>
          <a:xfrm>
            <a:off x="7264400" y="6400800"/>
            <a:ext cx="634678" cy="31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b="1" sz="1400">
                <a:solidFill>
                  <a:srgbClr val="252525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Ticino</a:t>
            </a:r>
          </a:p>
        </p:txBody>
      </p:sp>
      <p:sp>
        <p:nvSpPr>
          <p:cNvPr id="340" name="Shape 340"/>
          <p:cNvSpPr/>
          <p:nvPr/>
        </p:nvSpPr>
        <p:spPr>
          <a:xfrm>
            <a:off x="8826500" y="4991100"/>
            <a:ext cx="1991271" cy="31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 defTabSz="457200">
              <a:defRPr b="1" sz="1400">
                <a:solidFill>
                  <a:srgbClr val="252525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Grisons </a:t>
            </a:r>
            <a:r>
              <a:rPr b="0"/>
              <a:t>/ </a:t>
            </a:r>
            <a:r>
              <a:t>Graubünden</a:t>
            </a:r>
          </a:p>
        </p:txBody>
      </p:sp>
      <p:sp>
        <p:nvSpPr>
          <p:cNvPr id="341" name="Shape 341"/>
          <p:cNvSpPr/>
          <p:nvPr/>
        </p:nvSpPr>
        <p:spPr>
          <a:xfrm>
            <a:off x="7023100" y="4330700"/>
            <a:ext cx="361293" cy="31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b="1" sz="1400">
                <a:solidFill>
                  <a:srgbClr val="252525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Uri</a:t>
            </a:r>
          </a:p>
        </p:txBody>
      </p:sp>
      <p:sp>
        <p:nvSpPr>
          <p:cNvPr id="342" name="Shape 342"/>
          <p:cNvSpPr/>
          <p:nvPr/>
        </p:nvSpPr>
        <p:spPr>
          <a:xfrm>
            <a:off x="7099300" y="3517900"/>
            <a:ext cx="766465" cy="31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b="1" sz="1400">
                <a:solidFill>
                  <a:srgbClr val="252525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Schwyz</a:t>
            </a:r>
          </a:p>
        </p:txBody>
      </p:sp>
      <p:sp>
        <p:nvSpPr>
          <p:cNvPr id="343" name="Shape 343"/>
          <p:cNvSpPr/>
          <p:nvPr/>
        </p:nvSpPr>
        <p:spPr>
          <a:xfrm rot="19372692">
            <a:off x="5606848" y="4202961"/>
            <a:ext cx="903202" cy="304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b="1" sz="1300">
                <a:solidFill>
                  <a:srgbClr val="252525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Obwalden</a:t>
            </a:r>
          </a:p>
        </p:txBody>
      </p:sp>
      <p:sp>
        <p:nvSpPr>
          <p:cNvPr id="344" name="Shape 344"/>
          <p:cNvSpPr/>
          <p:nvPr/>
        </p:nvSpPr>
        <p:spPr>
          <a:xfrm>
            <a:off x="5511800" y="3302000"/>
            <a:ext cx="805967" cy="31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b="1" sz="1400">
                <a:solidFill>
                  <a:srgbClr val="252525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Lucerne</a:t>
            </a:r>
          </a:p>
        </p:txBody>
      </p:sp>
      <p:sp>
        <p:nvSpPr>
          <p:cNvPr id="345" name="Shape 345"/>
          <p:cNvSpPr/>
          <p:nvPr/>
        </p:nvSpPr>
        <p:spPr>
          <a:xfrm>
            <a:off x="5651500" y="1841500"/>
            <a:ext cx="726877" cy="31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b="1" sz="1400">
                <a:solidFill>
                  <a:srgbClr val="252525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Aargau</a:t>
            </a:r>
          </a:p>
        </p:txBody>
      </p:sp>
      <p:sp>
        <p:nvSpPr>
          <p:cNvPr id="346" name="Shape 346"/>
          <p:cNvSpPr/>
          <p:nvPr/>
        </p:nvSpPr>
        <p:spPr>
          <a:xfrm>
            <a:off x="4356100" y="2419350"/>
            <a:ext cx="893769" cy="304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b="1" sz="1300">
                <a:solidFill>
                  <a:srgbClr val="252525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Solothurn</a:t>
            </a:r>
          </a:p>
        </p:txBody>
      </p:sp>
      <p:sp>
        <p:nvSpPr>
          <p:cNvPr id="347" name="Shape 347"/>
          <p:cNvSpPr/>
          <p:nvPr/>
        </p:nvSpPr>
        <p:spPr>
          <a:xfrm>
            <a:off x="2552700" y="1371600"/>
            <a:ext cx="1596343" cy="31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b="1" sz="1400">
                <a:solidFill>
                  <a:srgbClr val="252525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Basel-Landschaft</a:t>
            </a:r>
          </a:p>
        </p:txBody>
      </p:sp>
      <p:sp>
        <p:nvSpPr>
          <p:cNvPr id="348" name="Shape 348"/>
          <p:cNvSpPr/>
          <p:nvPr/>
        </p:nvSpPr>
        <p:spPr>
          <a:xfrm>
            <a:off x="4114800" y="1181100"/>
            <a:ext cx="1092461" cy="31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b="1" sz="1400">
                <a:solidFill>
                  <a:srgbClr val="252525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Basel-Stadt</a:t>
            </a:r>
          </a:p>
        </p:txBody>
      </p:sp>
      <p:sp>
        <p:nvSpPr>
          <p:cNvPr id="349" name="Shape 349"/>
          <p:cNvSpPr/>
          <p:nvPr/>
        </p:nvSpPr>
        <p:spPr>
          <a:xfrm>
            <a:off x="7035800" y="2387600"/>
            <a:ext cx="657598" cy="31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b="1" sz="1400">
                <a:solidFill>
                  <a:srgbClr val="252525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Zürich</a:t>
            </a:r>
          </a:p>
        </p:txBody>
      </p:sp>
      <p:sp>
        <p:nvSpPr>
          <p:cNvPr id="350" name="Shape 350"/>
          <p:cNvSpPr/>
          <p:nvPr/>
        </p:nvSpPr>
        <p:spPr>
          <a:xfrm>
            <a:off x="6667500" y="355600"/>
            <a:ext cx="1280158" cy="31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b="1" sz="1400">
                <a:solidFill>
                  <a:srgbClr val="252525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Schaffhausen</a:t>
            </a:r>
          </a:p>
        </p:txBody>
      </p:sp>
      <p:sp>
        <p:nvSpPr>
          <p:cNvPr id="351" name="Shape 351"/>
          <p:cNvSpPr/>
          <p:nvPr/>
        </p:nvSpPr>
        <p:spPr>
          <a:xfrm>
            <a:off x="7950200" y="1346200"/>
            <a:ext cx="825414" cy="31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b="1" sz="1400">
                <a:solidFill>
                  <a:srgbClr val="252525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Thurgau</a:t>
            </a:r>
          </a:p>
        </p:txBody>
      </p:sp>
      <p:sp>
        <p:nvSpPr>
          <p:cNvPr id="352" name="Shape 352"/>
          <p:cNvSpPr/>
          <p:nvPr/>
        </p:nvSpPr>
        <p:spPr>
          <a:xfrm>
            <a:off x="8686800" y="2768600"/>
            <a:ext cx="934368" cy="31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b="1" sz="1400">
                <a:solidFill>
                  <a:srgbClr val="252525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St. Gallen</a:t>
            </a:r>
          </a:p>
        </p:txBody>
      </p:sp>
      <p:sp>
        <p:nvSpPr>
          <p:cNvPr id="353" name="Shape 353"/>
          <p:cNvSpPr/>
          <p:nvPr/>
        </p:nvSpPr>
        <p:spPr>
          <a:xfrm>
            <a:off x="9817100" y="2438400"/>
            <a:ext cx="2040583" cy="31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b="1" sz="1400">
                <a:solidFill>
                  <a:srgbClr val="252525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Appenzell Innerrhoden</a:t>
            </a:r>
          </a:p>
        </p:txBody>
      </p:sp>
      <p:sp>
        <p:nvSpPr>
          <p:cNvPr id="354" name="Shape 354"/>
          <p:cNvSpPr/>
          <p:nvPr/>
        </p:nvSpPr>
        <p:spPr>
          <a:xfrm>
            <a:off x="10007600" y="1803400"/>
            <a:ext cx="2202235" cy="31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b="1" sz="1400">
                <a:solidFill>
                  <a:srgbClr val="252525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Appenzell Ausserrhoden</a:t>
            </a:r>
          </a:p>
        </p:txBody>
      </p:sp>
      <p:sp>
        <p:nvSpPr>
          <p:cNvPr id="355" name="Shape 355"/>
          <p:cNvSpPr/>
          <p:nvPr/>
        </p:nvSpPr>
        <p:spPr>
          <a:xfrm>
            <a:off x="6529170" y="4312467"/>
            <a:ext cx="305530" cy="36363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0276" y="18658"/>
                </a:moveTo>
                <a:lnTo>
                  <a:pt x="21058" y="11610"/>
                </a:lnTo>
                <a:lnTo>
                  <a:pt x="21600" y="4487"/>
                </a:lnTo>
                <a:lnTo>
                  <a:pt x="17075" y="3312"/>
                </a:lnTo>
                <a:lnTo>
                  <a:pt x="9809" y="4634"/>
                </a:lnTo>
                <a:lnTo>
                  <a:pt x="5835" y="0"/>
                </a:lnTo>
                <a:lnTo>
                  <a:pt x="0" y="4663"/>
                </a:lnTo>
                <a:lnTo>
                  <a:pt x="2843" y="12765"/>
                </a:lnTo>
                <a:lnTo>
                  <a:pt x="9321" y="21600"/>
                </a:lnTo>
                <a:lnTo>
                  <a:pt x="16134" y="21215"/>
                </a:lnTo>
                <a:lnTo>
                  <a:pt x="20276" y="18658"/>
                </a:lnTo>
                <a:close/>
              </a:path>
            </a:pathLst>
          </a:custGeom>
          <a:solidFill>
            <a:srgbClr val="CCE8B5"/>
          </a:solidFill>
          <a:ln w="3175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/>
          </a:p>
        </p:txBody>
      </p:sp>
      <p:sp>
        <p:nvSpPr>
          <p:cNvPr id="356" name="Shape 356"/>
          <p:cNvSpPr/>
          <p:nvPr/>
        </p:nvSpPr>
        <p:spPr>
          <a:xfrm>
            <a:off x="6129708" y="4417623"/>
            <a:ext cx="525386" cy="89817"/>
          </a:xfrm>
          <a:prstGeom prst="line">
            <a:avLst/>
          </a:prstGeom>
          <a:ln w="635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357" name="Shape 357"/>
          <p:cNvSpPr/>
          <p:nvPr/>
        </p:nvSpPr>
        <p:spPr>
          <a:xfrm flipV="1">
            <a:off x="9309100" y="2608589"/>
            <a:ext cx="526027" cy="20312"/>
          </a:xfrm>
          <a:prstGeom prst="line">
            <a:avLst/>
          </a:prstGeom>
          <a:ln w="635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358" name="Shape 358"/>
          <p:cNvSpPr/>
          <p:nvPr/>
        </p:nvSpPr>
        <p:spPr>
          <a:xfrm flipV="1">
            <a:off x="9588500" y="1977631"/>
            <a:ext cx="424444" cy="168670"/>
          </a:xfrm>
          <a:prstGeom prst="line">
            <a:avLst/>
          </a:prstGeom>
          <a:ln w="635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359" name="Shape 359"/>
          <p:cNvSpPr/>
          <p:nvPr/>
        </p:nvSpPr>
        <p:spPr>
          <a:xfrm>
            <a:off x="3771900" y="1620510"/>
            <a:ext cx="661645" cy="178316"/>
          </a:xfrm>
          <a:prstGeom prst="line">
            <a:avLst/>
          </a:prstGeom>
          <a:ln w="635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</a:p>
        </p:txBody>
      </p:sp>
      <p:sp>
        <p:nvSpPr>
          <p:cNvPr id="360" name="Shape 360"/>
          <p:cNvSpPr/>
          <p:nvPr/>
        </p:nvSpPr>
        <p:spPr>
          <a:xfrm rot="18882085">
            <a:off x="6334017" y="3915119"/>
            <a:ext cx="749363" cy="254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b="1" sz="1000">
                <a:solidFill>
                  <a:srgbClr val="252525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Nidwalden</a:t>
            </a:r>
          </a:p>
        </p:txBody>
      </p:sp>
      <p:sp>
        <p:nvSpPr>
          <p:cNvPr id="361" name="Shape 361"/>
          <p:cNvSpPr/>
          <p:nvPr/>
        </p:nvSpPr>
        <p:spPr>
          <a:xfrm>
            <a:off x="6769100" y="3022600"/>
            <a:ext cx="440122" cy="31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b="1" sz="1400">
                <a:solidFill>
                  <a:srgbClr val="252525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Zug</a:t>
            </a:r>
          </a:p>
        </p:txBody>
      </p:sp>
      <p:sp>
        <p:nvSpPr>
          <p:cNvPr id="362" name="Shape 362"/>
          <p:cNvSpPr/>
          <p:nvPr/>
        </p:nvSpPr>
        <p:spPr>
          <a:xfrm>
            <a:off x="7887550" y="3115129"/>
            <a:ext cx="968072" cy="150049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407" y="20249"/>
                </a:moveTo>
                <a:lnTo>
                  <a:pt x="0" y="18538"/>
                </a:lnTo>
                <a:lnTo>
                  <a:pt x="3197" y="16166"/>
                </a:lnTo>
                <a:lnTo>
                  <a:pt x="3393" y="14794"/>
                </a:lnTo>
                <a:lnTo>
                  <a:pt x="4715" y="13864"/>
                </a:lnTo>
                <a:lnTo>
                  <a:pt x="4457" y="12488"/>
                </a:lnTo>
                <a:lnTo>
                  <a:pt x="4156" y="11412"/>
                </a:lnTo>
                <a:lnTo>
                  <a:pt x="1963" y="9742"/>
                </a:lnTo>
                <a:lnTo>
                  <a:pt x="921" y="7984"/>
                </a:lnTo>
                <a:lnTo>
                  <a:pt x="4274" y="5664"/>
                </a:lnTo>
                <a:lnTo>
                  <a:pt x="4877" y="3430"/>
                </a:lnTo>
                <a:lnTo>
                  <a:pt x="5580" y="1983"/>
                </a:lnTo>
                <a:lnTo>
                  <a:pt x="5938" y="0"/>
                </a:lnTo>
                <a:lnTo>
                  <a:pt x="7887" y="536"/>
                </a:lnTo>
                <a:lnTo>
                  <a:pt x="10024" y="1905"/>
                </a:lnTo>
                <a:lnTo>
                  <a:pt x="11928" y="2536"/>
                </a:lnTo>
                <a:lnTo>
                  <a:pt x="17657" y="3032"/>
                </a:lnTo>
                <a:lnTo>
                  <a:pt x="18244" y="4368"/>
                </a:lnTo>
                <a:lnTo>
                  <a:pt x="17960" y="6610"/>
                </a:lnTo>
                <a:lnTo>
                  <a:pt x="16035" y="7539"/>
                </a:lnTo>
                <a:lnTo>
                  <a:pt x="17356" y="8624"/>
                </a:lnTo>
                <a:lnTo>
                  <a:pt x="19100" y="8351"/>
                </a:lnTo>
                <a:lnTo>
                  <a:pt x="20856" y="8731"/>
                </a:lnTo>
                <a:lnTo>
                  <a:pt x="21587" y="10550"/>
                </a:lnTo>
                <a:lnTo>
                  <a:pt x="21600" y="12844"/>
                </a:lnTo>
                <a:lnTo>
                  <a:pt x="21230" y="14972"/>
                </a:lnTo>
                <a:lnTo>
                  <a:pt x="18700" y="16119"/>
                </a:lnTo>
                <a:lnTo>
                  <a:pt x="15175" y="16841"/>
                </a:lnTo>
                <a:lnTo>
                  <a:pt x="12830" y="17924"/>
                </a:lnTo>
                <a:lnTo>
                  <a:pt x="11211" y="16780"/>
                </a:lnTo>
                <a:lnTo>
                  <a:pt x="9465" y="17710"/>
                </a:lnTo>
                <a:lnTo>
                  <a:pt x="8716" y="19681"/>
                </a:lnTo>
                <a:lnTo>
                  <a:pt x="7470" y="20706"/>
                </a:lnTo>
                <a:lnTo>
                  <a:pt x="1814" y="21600"/>
                </a:lnTo>
                <a:lnTo>
                  <a:pt x="407" y="20249"/>
                </a:lnTo>
                <a:close/>
              </a:path>
            </a:pathLst>
          </a:custGeom>
          <a:solidFill>
            <a:srgbClr val="CCE8B5"/>
          </a:solidFill>
          <a:ln w="3175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/>
          </a:p>
        </p:txBody>
      </p:sp>
      <p:sp>
        <p:nvSpPr>
          <p:cNvPr id="363" name="Shape 363"/>
          <p:cNvSpPr/>
          <p:nvPr/>
        </p:nvSpPr>
        <p:spPr>
          <a:xfrm>
            <a:off x="8115300" y="3632200"/>
            <a:ext cx="677565" cy="31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b="1" sz="1400">
                <a:solidFill>
                  <a:srgbClr val="252525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Glarus</a:t>
            </a:r>
          </a:p>
        </p:txBody>
      </p:sp>
      <p:sp>
        <p:nvSpPr>
          <p:cNvPr id="364" name="Shape 364"/>
          <p:cNvSpPr/>
          <p:nvPr/>
        </p:nvSpPr>
        <p:spPr>
          <a:xfrm>
            <a:off x="9575800" y="8559800"/>
            <a:ext cx="190500" cy="190500"/>
          </a:xfrm>
          <a:prstGeom prst="rect">
            <a:avLst/>
          </a:prstGeom>
          <a:solidFill>
            <a:srgbClr val="B1DD8C"/>
          </a:solidFill>
          <a:ln w="3175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3900">
                <a:solidFill>
                  <a:srgbClr val="FFFFFF"/>
                </a:solidFill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</a:defRPr>
            </a:pPr>
          </a:p>
        </p:txBody>
      </p:sp>
      <p:sp>
        <p:nvSpPr>
          <p:cNvPr id="365" name="Shape 365"/>
          <p:cNvSpPr/>
          <p:nvPr/>
        </p:nvSpPr>
        <p:spPr>
          <a:xfrm>
            <a:off x="9575800" y="8305800"/>
            <a:ext cx="190500" cy="190500"/>
          </a:xfrm>
          <a:prstGeom prst="rect">
            <a:avLst/>
          </a:prstGeom>
          <a:solidFill>
            <a:srgbClr val="96D35F"/>
          </a:solidFill>
          <a:ln w="3175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3900">
                <a:solidFill>
                  <a:srgbClr val="FFFFFF"/>
                </a:solidFill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</a:defRPr>
            </a:pPr>
          </a:p>
        </p:txBody>
      </p:sp>
      <p:sp>
        <p:nvSpPr>
          <p:cNvPr id="366" name="Shape 366"/>
          <p:cNvSpPr/>
          <p:nvPr/>
        </p:nvSpPr>
        <p:spPr>
          <a:xfrm>
            <a:off x="9575800" y="8051800"/>
            <a:ext cx="190500" cy="190500"/>
          </a:xfrm>
          <a:prstGeom prst="rect">
            <a:avLst/>
          </a:prstGeom>
          <a:solidFill>
            <a:srgbClr val="77BB41"/>
          </a:solidFill>
          <a:ln w="3175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3900">
                <a:solidFill>
                  <a:srgbClr val="FFFFFF"/>
                </a:solidFill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</a:defRPr>
            </a:pPr>
          </a:p>
        </p:txBody>
      </p:sp>
      <p:sp>
        <p:nvSpPr>
          <p:cNvPr id="367" name="Shape 367"/>
          <p:cNvSpPr/>
          <p:nvPr/>
        </p:nvSpPr>
        <p:spPr>
          <a:xfrm>
            <a:off x="9575800" y="7797800"/>
            <a:ext cx="190500" cy="190500"/>
          </a:xfrm>
          <a:prstGeom prst="rect">
            <a:avLst/>
          </a:prstGeom>
          <a:solidFill>
            <a:srgbClr val="669C35"/>
          </a:solidFill>
          <a:ln w="3175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3900">
                <a:solidFill>
                  <a:srgbClr val="FFFFFF"/>
                </a:solidFill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</a:defRPr>
            </a:pPr>
          </a:p>
        </p:txBody>
      </p:sp>
      <p:sp>
        <p:nvSpPr>
          <p:cNvPr id="368" name="Shape 368"/>
          <p:cNvSpPr/>
          <p:nvPr/>
        </p:nvSpPr>
        <p:spPr>
          <a:xfrm>
            <a:off x="9575800" y="7543800"/>
            <a:ext cx="190500" cy="190500"/>
          </a:xfrm>
          <a:prstGeom prst="rect">
            <a:avLst/>
          </a:prstGeom>
          <a:solidFill>
            <a:srgbClr val="4F7A28"/>
          </a:solidFill>
          <a:ln w="3175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3900">
                <a:solidFill>
                  <a:srgbClr val="FFFFFF"/>
                </a:solidFill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</a:defRPr>
            </a:pPr>
          </a:p>
        </p:txBody>
      </p:sp>
      <p:sp>
        <p:nvSpPr>
          <p:cNvPr id="369" name="Shape 369"/>
          <p:cNvSpPr/>
          <p:nvPr/>
        </p:nvSpPr>
        <p:spPr>
          <a:xfrm>
            <a:off x="9575800" y="8826500"/>
            <a:ext cx="190500" cy="190500"/>
          </a:xfrm>
          <a:prstGeom prst="rect">
            <a:avLst/>
          </a:prstGeom>
          <a:solidFill>
            <a:srgbClr val="CCE8B5"/>
          </a:solidFill>
          <a:ln w="3175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3900">
                <a:solidFill>
                  <a:srgbClr val="FFFFFF"/>
                </a:solidFill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</a:defRPr>
            </a:pPr>
          </a:p>
        </p:txBody>
      </p:sp>
      <p:sp>
        <p:nvSpPr>
          <p:cNvPr id="370" name="Shape 370"/>
          <p:cNvSpPr/>
          <p:nvPr/>
        </p:nvSpPr>
        <p:spPr>
          <a:xfrm>
            <a:off x="9575800" y="9105900"/>
            <a:ext cx="190500" cy="190500"/>
          </a:xfrm>
          <a:prstGeom prst="rect">
            <a:avLst/>
          </a:prstGeom>
          <a:solidFill>
            <a:srgbClr val="E0EDD4"/>
          </a:solidFill>
          <a:ln w="3175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3900">
                <a:solidFill>
                  <a:srgbClr val="FFFFFF"/>
                </a:solidFill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</a:defRPr>
            </a:pPr>
          </a:p>
        </p:txBody>
      </p:sp>
      <p:sp>
        <p:nvSpPr>
          <p:cNvPr id="371" name="Shape 371"/>
          <p:cNvSpPr/>
          <p:nvPr/>
        </p:nvSpPr>
        <p:spPr>
          <a:xfrm>
            <a:off x="9776383" y="7480300"/>
            <a:ext cx="1021619" cy="304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400"/>
            </a:lvl1pPr>
          </a:lstStyle>
          <a:p>
            <a:pPr/>
            <a:r>
              <a:t>Above 2,000</a:t>
            </a:r>
          </a:p>
        </p:txBody>
      </p:sp>
      <p:sp>
        <p:nvSpPr>
          <p:cNvPr id="372" name="Shape 372"/>
          <p:cNvSpPr/>
          <p:nvPr/>
        </p:nvSpPr>
        <p:spPr>
          <a:xfrm>
            <a:off x="9781325" y="7734300"/>
            <a:ext cx="960935" cy="304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400"/>
            </a:lvl1pPr>
          </a:lstStyle>
          <a:p>
            <a:pPr/>
            <a:r>
              <a:t>1,000-1,999</a:t>
            </a:r>
          </a:p>
        </p:txBody>
      </p:sp>
      <p:sp>
        <p:nvSpPr>
          <p:cNvPr id="373" name="Shape 373"/>
          <p:cNvSpPr/>
          <p:nvPr/>
        </p:nvSpPr>
        <p:spPr>
          <a:xfrm>
            <a:off x="9782205" y="7988300"/>
            <a:ext cx="705174" cy="304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400"/>
            </a:lvl1pPr>
          </a:lstStyle>
          <a:p>
            <a:pPr/>
            <a:r>
              <a:t>500-900</a:t>
            </a:r>
          </a:p>
        </p:txBody>
      </p:sp>
      <p:sp>
        <p:nvSpPr>
          <p:cNvPr id="374" name="Shape 374"/>
          <p:cNvSpPr/>
          <p:nvPr/>
        </p:nvSpPr>
        <p:spPr>
          <a:xfrm>
            <a:off x="9782206" y="8242300"/>
            <a:ext cx="705173" cy="304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400"/>
            </a:lvl1pPr>
          </a:lstStyle>
          <a:p>
            <a:pPr/>
            <a:r>
              <a:t>200-399</a:t>
            </a:r>
          </a:p>
        </p:txBody>
      </p:sp>
      <p:sp>
        <p:nvSpPr>
          <p:cNvPr id="375" name="Shape 375"/>
          <p:cNvSpPr/>
          <p:nvPr/>
        </p:nvSpPr>
        <p:spPr>
          <a:xfrm>
            <a:off x="9775856" y="8509000"/>
            <a:ext cx="794073" cy="304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400"/>
            </a:lvl1pPr>
          </a:lstStyle>
          <a:p>
            <a:pPr/>
            <a:r>
              <a:t>100-1999</a:t>
            </a:r>
          </a:p>
        </p:txBody>
      </p:sp>
      <p:sp>
        <p:nvSpPr>
          <p:cNvPr id="376" name="Shape 376"/>
          <p:cNvSpPr/>
          <p:nvPr/>
        </p:nvSpPr>
        <p:spPr>
          <a:xfrm>
            <a:off x="9769506" y="8775700"/>
            <a:ext cx="527373" cy="304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400"/>
            </a:lvl1pPr>
          </a:lstStyle>
          <a:p>
            <a:pPr/>
            <a:r>
              <a:t>50-99</a:t>
            </a:r>
          </a:p>
        </p:txBody>
      </p:sp>
      <p:sp>
        <p:nvSpPr>
          <p:cNvPr id="377" name="Shape 377"/>
          <p:cNvSpPr/>
          <p:nvPr/>
        </p:nvSpPr>
        <p:spPr>
          <a:xfrm>
            <a:off x="9777896" y="9029700"/>
            <a:ext cx="789993" cy="304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400"/>
            </a:lvl1pPr>
          </a:lstStyle>
          <a:p>
            <a:pPr/>
            <a:r>
              <a:t>Below 50</a:t>
            </a:r>
          </a:p>
        </p:txBody>
      </p:sp>
      <p:sp>
        <p:nvSpPr>
          <p:cNvPr id="378" name="Shape 378"/>
          <p:cNvSpPr/>
          <p:nvPr/>
        </p:nvSpPr>
        <p:spPr>
          <a:xfrm>
            <a:off x="152400" y="-38100"/>
            <a:ext cx="5868293" cy="800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sz="4800">
                <a:solidFill>
                  <a:srgbClr val="252525"/>
                </a:solidFill>
              </a:defRPr>
            </a:lvl1pPr>
          </a:lstStyle>
          <a:p>
            <a:pPr/>
            <a:r>
              <a:t>Cantons of Switzerland</a:t>
            </a:r>
          </a:p>
        </p:txBody>
      </p:sp>
      <p:sp>
        <p:nvSpPr>
          <p:cNvPr id="379" name="Shape 379"/>
          <p:cNvSpPr/>
          <p:nvPr/>
        </p:nvSpPr>
        <p:spPr>
          <a:xfrm>
            <a:off x="1029822" y="615950"/>
            <a:ext cx="4000501" cy="533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2900">
                <a:latin typeface="Gill Sans SemiBold"/>
                <a:ea typeface="Gill Sans SemiBold"/>
                <a:cs typeface="Gill Sans SemiBold"/>
                <a:sym typeface="Gill Sans SemiBold"/>
              </a:defRPr>
            </a:lvl1pPr>
          </a:lstStyle>
          <a:p>
            <a:pPr/>
            <a:r>
              <a:t>Population Density</a:t>
            </a:r>
          </a:p>
        </p:txBody>
      </p:sp>
      <p:sp>
        <p:nvSpPr>
          <p:cNvPr id="380" name="Shape 380"/>
          <p:cNvSpPr/>
          <p:nvPr/>
        </p:nvSpPr>
        <p:spPr>
          <a:xfrm>
            <a:off x="8736520" y="7112000"/>
            <a:ext cx="3344504" cy="368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1800"/>
            </a:lvl1pPr>
          </a:lstStyle>
          <a:p>
            <a:pPr/>
            <a:r>
              <a:t>Person Per Square Kilometer, 2000</a:t>
            </a:r>
          </a:p>
        </p:txBody>
      </p:sp>
      <p:sp>
        <p:nvSpPr>
          <p:cNvPr id="381" name="Shape 381"/>
          <p:cNvSpPr/>
          <p:nvPr/>
        </p:nvSpPr>
        <p:spPr>
          <a:xfrm>
            <a:off x="-825500" y="8864600"/>
            <a:ext cx="13004800" cy="304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1400" u="sng">
                <a:hlinkClick r:id="rId2" invalidUrl="" action="" tgtFrame="" tooltip="" history="1" highlightClick="0" endSnd="0"/>
              </a:defRPr>
            </a:lvl1pPr>
          </a:lstStyle>
          <a:p>
            <a:pPr>
              <a:defRPr u="none"/>
            </a:pPr>
            <a:r>
              <a:rPr u="sng">
                <a:hlinkClick r:id="rId2" invalidUrl="" action="" tgtFrame="" tooltip="" history="1" highlightClick="0" endSnd="0"/>
              </a:rPr>
              <a:t>Data Source: https://en.wikipedia.org/wiki/Cantons_of_Switzerland</a:t>
            </a:r>
          </a:p>
        </p:txBody>
      </p:sp>
      <p:sp>
        <p:nvSpPr>
          <p:cNvPr id="382" name="Shape 382"/>
          <p:cNvSpPr/>
          <p:nvPr/>
        </p:nvSpPr>
        <p:spPr>
          <a:xfrm>
            <a:off x="26522" y="7988300"/>
            <a:ext cx="2425701" cy="419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1800">
                <a:solidFill>
                  <a:srgbClr val="791A3E"/>
                </a:solidFill>
                <a:latin typeface="Lucida Calligraphy"/>
                <a:ea typeface="Lucida Calligraphy"/>
                <a:cs typeface="Lucida Calligraphy"/>
                <a:sym typeface="Lucida Calligraphy"/>
              </a:defRPr>
            </a:lvl1pPr>
          </a:lstStyle>
          <a:p>
            <a:pPr/>
            <a:r>
              <a:t>GeoCurrents Map</a:t>
            </a:r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4" name="droppedImage.tif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596900" y="0"/>
            <a:ext cx="13004800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385" name="Shape 385"/>
          <p:cNvSpPr/>
          <p:nvPr/>
        </p:nvSpPr>
        <p:spPr>
          <a:xfrm>
            <a:off x="7506822" y="8375650"/>
            <a:ext cx="1714501" cy="482601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2500">
                <a:latin typeface="Gill Sans SemiBold"/>
                <a:ea typeface="Gill Sans SemiBold"/>
                <a:cs typeface="Gill Sans SemiBold"/>
                <a:sym typeface="Gill Sans SemiBold"/>
              </a:defRPr>
            </a:lvl1pPr>
          </a:lstStyle>
          <a:p>
            <a:pPr/>
            <a:r>
              <a:t>Nationals</a:t>
            </a:r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theme/_rels/theme1.xml.rels><?xml version="1.0" encoding="UTF-8" standalone="yes"?><Relationships xmlns="http://schemas.openxmlformats.org/package/2006/relationships"><Relationship Id="rId1" Type="http://schemas.openxmlformats.org/officeDocument/2006/relationships/image" Target="../media/image1.png"/></Relationships>

</file>

<file path=ppt/theme/_rels/theme2.xml.rels><?xml version="1.0" encoding="UTF-8" standalone="yes"?><Relationships xmlns="http://schemas.openxmlformats.org/package/2006/relationships"><Relationship Id="rId1" Type="http://schemas.openxmlformats.org/officeDocument/2006/relationships/image" Target="../media/image1.png"/></Relationships>
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Gill Sans"/>
        <a:ea typeface="Gill Sans"/>
        <a:cs typeface="Gill Sans"/>
      </a:majorFont>
      <a:minorFont>
        <a:latin typeface="Gill Sans"/>
        <a:ea typeface="Gill Sans"/>
        <a:cs typeface="Gill Sans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50800" dist="12700" dir="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>
          <a:outerShdw sx="100000" sy="100000" kx="0" ky="0" algn="b" rotWithShape="0" blurRad="38100" dist="25400" dir="540000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000" u="none" kumimoji="0" normalizeH="0">
            <a:ln>
              <a:noFill/>
            </a:ln>
            <a:solidFill>
              <a:srgbClr val="FFFFFF"/>
            </a:solidFill>
            <a:effectLst>
              <a:outerShdw sx="100000" sy="100000" kx="0" ky="0" algn="b" rotWithShape="0" blurRad="38100" dist="12700" dir="5400000">
                <a:srgbClr val="000000">
                  <a:alpha val="50000"/>
                </a:srgbClr>
              </a:outerShdw>
            </a:effectLst>
            <a:uFillTx/>
            <a:latin typeface="+mn-lt"/>
            <a:ea typeface="+mn-ea"/>
            <a:cs typeface="+mn-cs"/>
            <a:sym typeface="Gill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2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Gill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Gill Sans"/>
        <a:ea typeface="Gill Sans"/>
        <a:cs typeface="Gill Sans"/>
      </a:majorFont>
      <a:minorFont>
        <a:latin typeface="Gill Sans"/>
        <a:ea typeface="Gill Sans"/>
        <a:cs typeface="Gill Sans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50800" dist="12700" dir="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>
          <a:outerShdw sx="100000" sy="100000" kx="0" ky="0" algn="b" rotWithShape="0" blurRad="38100" dist="25400" dir="540000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000" u="none" kumimoji="0" normalizeH="0">
            <a:ln>
              <a:noFill/>
            </a:ln>
            <a:solidFill>
              <a:srgbClr val="FFFFFF"/>
            </a:solidFill>
            <a:effectLst>
              <a:outerShdw sx="100000" sy="100000" kx="0" ky="0" algn="b" rotWithShape="0" blurRad="38100" dist="12700" dir="5400000">
                <a:srgbClr val="000000">
                  <a:alpha val="50000"/>
                </a:srgbClr>
              </a:outerShdw>
            </a:effectLst>
            <a:uFillTx/>
            <a:latin typeface="+mn-lt"/>
            <a:ea typeface="+mn-ea"/>
            <a:cs typeface="+mn-cs"/>
            <a:sym typeface="Gill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2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Gill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